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63" r:id="rId3"/>
    <p:sldId id="265" r:id="rId4"/>
    <p:sldId id="268" r:id="rId5"/>
    <p:sldId id="272" r:id="rId6"/>
    <p:sldId id="270" r:id="rId7"/>
    <p:sldId id="273" r:id="rId8"/>
    <p:sldId id="274" r:id="rId9"/>
    <p:sldId id="27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McCormack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6748"/>
    <p:restoredTop sz="92932"/>
  </p:normalViewPr>
  <p:slideViewPr>
    <p:cSldViewPr snapToGrid="0" snapToObjects="1">
      <p:cViewPr varScale="1">
        <p:scale>
          <a:sx n="76" d="100"/>
          <a:sy n="76" d="100"/>
        </p:scale>
        <p:origin x="1061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EAB009-BF9F-E042-B25B-DD36FA1ED113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652B60-ADF7-FC4C-B46A-033B85C25C51}">
      <dgm:prSet phldrT="[Text]"/>
      <dgm:spPr/>
      <dgm:t>
        <a:bodyPr/>
        <a:lstStyle/>
        <a:p>
          <a:r>
            <a:rPr lang="en-US" dirty="0"/>
            <a:t>OA Objectives</a:t>
          </a:r>
        </a:p>
      </dgm:t>
    </dgm:pt>
    <dgm:pt modelId="{1F86D8AD-7A16-1645-9528-584C006DAA5F}" type="parTrans" cxnId="{AD654E25-A75C-C344-A90F-076CB1C1A70C}">
      <dgm:prSet/>
      <dgm:spPr/>
      <dgm:t>
        <a:bodyPr/>
        <a:lstStyle/>
        <a:p>
          <a:endParaRPr lang="en-US"/>
        </a:p>
      </dgm:t>
    </dgm:pt>
    <dgm:pt modelId="{E6C0C833-866E-EE48-882E-13D86AD51A6E}" type="sibTrans" cxnId="{AD654E25-A75C-C344-A90F-076CB1C1A70C}">
      <dgm:prSet/>
      <dgm:spPr/>
      <dgm:t>
        <a:bodyPr/>
        <a:lstStyle/>
        <a:p>
          <a:endParaRPr lang="en-US"/>
        </a:p>
      </dgm:t>
    </dgm:pt>
    <dgm:pt modelId="{77099378-28CF-1E4A-BA50-B90B4CCBDD84}">
      <dgm:prSet phldrT="[Text]"/>
      <dgm:spPr/>
      <dgm:t>
        <a:bodyPr/>
        <a:lstStyle/>
        <a:p>
          <a:r>
            <a:rPr lang="en-US" dirty="0"/>
            <a:t>Data Collection</a:t>
          </a:r>
        </a:p>
      </dgm:t>
    </dgm:pt>
    <dgm:pt modelId="{0AE7C98E-C592-2B48-AB5A-2B22CC5DC43E}" type="parTrans" cxnId="{C61B3892-9CA6-6442-803E-5BBB8F717DC3}">
      <dgm:prSet/>
      <dgm:spPr/>
      <dgm:t>
        <a:bodyPr/>
        <a:lstStyle/>
        <a:p>
          <a:endParaRPr lang="en-US"/>
        </a:p>
      </dgm:t>
    </dgm:pt>
    <dgm:pt modelId="{6BA6A346-4846-9B4B-B77A-A3D03391003B}" type="sibTrans" cxnId="{C61B3892-9CA6-6442-803E-5BBB8F717DC3}">
      <dgm:prSet/>
      <dgm:spPr/>
      <dgm:t>
        <a:bodyPr/>
        <a:lstStyle/>
        <a:p>
          <a:endParaRPr lang="en-US"/>
        </a:p>
      </dgm:t>
    </dgm:pt>
    <dgm:pt modelId="{5D4EE70A-84E4-6042-AD01-D690AFACF90B}">
      <dgm:prSet phldrT="[Text]"/>
      <dgm:spPr/>
      <dgm:t>
        <a:bodyPr/>
        <a:lstStyle/>
        <a:p>
          <a:r>
            <a:rPr lang="en-US" dirty="0"/>
            <a:t>Report: </a:t>
          </a:r>
        </a:p>
        <a:p>
          <a:r>
            <a:rPr lang="en-US" dirty="0"/>
            <a:t>Findings</a:t>
          </a:r>
        </a:p>
      </dgm:t>
    </dgm:pt>
    <dgm:pt modelId="{ACCAB3FE-0828-4B47-87EF-444A54BF2BE6}" type="parTrans" cxnId="{ECE89AC6-6B86-2243-AE52-6656B799C9BC}">
      <dgm:prSet/>
      <dgm:spPr/>
      <dgm:t>
        <a:bodyPr/>
        <a:lstStyle/>
        <a:p>
          <a:endParaRPr lang="en-US"/>
        </a:p>
      </dgm:t>
    </dgm:pt>
    <dgm:pt modelId="{B225A9E4-072B-E747-8201-9AEB29E0BB46}" type="sibTrans" cxnId="{ECE89AC6-6B86-2243-AE52-6656B799C9BC}">
      <dgm:prSet/>
      <dgm:spPr/>
      <dgm:t>
        <a:bodyPr/>
        <a:lstStyle/>
        <a:p>
          <a:endParaRPr lang="en-US"/>
        </a:p>
      </dgm:t>
    </dgm:pt>
    <dgm:pt modelId="{B11BD2C3-5A32-AA4C-94CA-7919AB282396}" type="pres">
      <dgm:prSet presAssocID="{D1EAB009-BF9F-E042-B25B-DD36FA1ED113}" presName="CompostProcess" presStyleCnt="0">
        <dgm:presLayoutVars>
          <dgm:dir/>
          <dgm:resizeHandles val="exact"/>
        </dgm:presLayoutVars>
      </dgm:prSet>
      <dgm:spPr/>
    </dgm:pt>
    <dgm:pt modelId="{0F51EA35-B5AB-E642-B534-06E017DB9A2B}" type="pres">
      <dgm:prSet presAssocID="{D1EAB009-BF9F-E042-B25B-DD36FA1ED113}" presName="arrow" presStyleLbl="bgShp" presStyleIdx="0" presStyleCnt="1" custScaleX="117647"/>
      <dgm:spPr/>
    </dgm:pt>
    <dgm:pt modelId="{432A0D57-94EF-0940-8686-7B739923083C}" type="pres">
      <dgm:prSet presAssocID="{D1EAB009-BF9F-E042-B25B-DD36FA1ED113}" presName="linearProcess" presStyleCnt="0"/>
      <dgm:spPr/>
    </dgm:pt>
    <dgm:pt modelId="{C6154536-CFBC-2049-A98F-FE2983AD19EC}" type="pres">
      <dgm:prSet presAssocID="{79652B60-ADF7-FC4C-B46A-033B85C25C51}" presName="textNode" presStyleLbl="node1" presStyleIdx="0" presStyleCnt="3" custLinFactNeighborY="-1846">
        <dgm:presLayoutVars>
          <dgm:bulletEnabled val="1"/>
        </dgm:presLayoutVars>
      </dgm:prSet>
      <dgm:spPr/>
    </dgm:pt>
    <dgm:pt modelId="{BCEE74D6-27AA-784D-BE2F-DE720BFE3244}" type="pres">
      <dgm:prSet presAssocID="{E6C0C833-866E-EE48-882E-13D86AD51A6E}" presName="sibTrans" presStyleCnt="0"/>
      <dgm:spPr/>
    </dgm:pt>
    <dgm:pt modelId="{25FBCB7B-2F41-AE4C-A4FE-9F1A0E328DA9}" type="pres">
      <dgm:prSet presAssocID="{77099378-28CF-1E4A-BA50-B90B4CCBDD84}" presName="textNode" presStyleLbl="node1" presStyleIdx="1" presStyleCnt="3" custLinFactNeighborX="-25205" custLinFactNeighborY="604">
        <dgm:presLayoutVars>
          <dgm:bulletEnabled val="1"/>
        </dgm:presLayoutVars>
      </dgm:prSet>
      <dgm:spPr/>
    </dgm:pt>
    <dgm:pt modelId="{4C9890BD-6BB9-BA49-ABE7-28117BC33E7B}" type="pres">
      <dgm:prSet presAssocID="{6BA6A346-4846-9B4B-B77A-A3D03391003B}" presName="sibTrans" presStyleCnt="0"/>
      <dgm:spPr/>
    </dgm:pt>
    <dgm:pt modelId="{D0D3BAA8-91E6-D942-AAF7-F639106B6D48}" type="pres">
      <dgm:prSet presAssocID="{5D4EE70A-84E4-6042-AD01-D690AFACF90B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AD654E25-A75C-C344-A90F-076CB1C1A70C}" srcId="{D1EAB009-BF9F-E042-B25B-DD36FA1ED113}" destId="{79652B60-ADF7-FC4C-B46A-033B85C25C51}" srcOrd="0" destOrd="0" parTransId="{1F86D8AD-7A16-1645-9528-584C006DAA5F}" sibTransId="{E6C0C833-866E-EE48-882E-13D86AD51A6E}"/>
    <dgm:cxn modelId="{18F27E79-CD20-7441-B184-1DC269FB7083}" type="presOf" srcId="{77099378-28CF-1E4A-BA50-B90B4CCBDD84}" destId="{25FBCB7B-2F41-AE4C-A4FE-9F1A0E328DA9}" srcOrd="0" destOrd="0" presId="urn:microsoft.com/office/officeart/2005/8/layout/hProcess9"/>
    <dgm:cxn modelId="{C61B3892-9CA6-6442-803E-5BBB8F717DC3}" srcId="{D1EAB009-BF9F-E042-B25B-DD36FA1ED113}" destId="{77099378-28CF-1E4A-BA50-B90B4CCBDD84}" srcOrd="1" destOrd="0" parTransId="{0AE7C98E-C592-2B48-AB5A-2B22CC5DC43E}" sibTransId="{6BA6A346-4846-9B4B-B77A-A3D03391003B}"/>
    <dgm:cxn modelId="{2AB27EA6-CD1B-BB45-B4BD-2F29E2C34151}" type="presOf" srcId="{5D4EE70A-84E4-6042-AD01-D690AFACF90B}" destId="{D0D3BAA8-91E6-D942-AAF7-F639106B6D48}" srcOrd="0" destOrd="0" presId="urn:microsoft.com/office/officeart/2005/8/layout/hProcess9"/>
    <dgm:cxn modelId="{ECE89AC6-6B86-2243-AE52-6656B799C9BC}" srcId="{D1EAB009-BF9F-E042-B25B-DD36FA1ED113}" destId="{5D4EE70A-84E4-6042-AD01-D690AFACF90B}" srcOrd="2" destOrd="0" parTransId="{ACCAB3FE-0828-4B47-87EF-444A54BF2BE6}" sibTransId="{B225A9E4-072B-E747-8201-9AEB29E0BB46}"/>
    <dgm:cxn modelId="{D01FBDDE-760F-6D41-9373-225E51E16AEE}" type="presOf" srcId="{79652B60-ADF7-FC4C-B46A-033B85C25C51}" destId="{C6154536-CFBC-2049-A98F-FE2983AD19EC}" srcOrd="0" destOrd="0" presId="urn:microsoft.com/office/officeart/2005/8/layout/hProcess9"/>
    <dgm:cxn modelId="{B6169CEF-40DE-1847-80A6-E1F87079FC39}" type="presOf" srcId="{D1EAB009-BF9F-E042-B25B-DD36FA1ED113}" destId="{B11BD2C3-5A32-AA4C-94CA-7919AB282396}" srcOrd="0" destOrd="0" presId="urn:microsoft.com/office/officeart/2005/8/layout/hProcess9"/>
    <dgm:cxn modelId="{1D0E40D3-B16D-B24F-8B96-530EC12BC7AD}" type="presParOf" srcId="{B11BD2C3-5A32-AA4C-94CA-7919AB282396}" destId="{0F51EA35-B5AB-E642-B534-06E017DB9A2B}" srcOrd="0" destOrd="0" presId="urn:microsoft.com/office/officeart/2005/8/layout/hProcess9"/>
    <dgm:cxn modelId="{73148113-881B-B347-B3DF-879CCE22F0D6}" type="presParOf" srcId="{B11BD2C3-5A32-AA4C-94CA-7919AB282396}" destId="{432A0D57-94EF-0940-8686-7B739923083C}" srcOrd="1" destOrd="0" presId="urn:microsoft.com/office/officeart/2005/8/layout/hProcess9"/>
    <dgm:cxn modelId="{42918C38-7C24-8D48-9EAC-9358C0A77237}" type="presParOf" srcId="{432A0D57-94EF-0940-8686-7B739923083C}" destId="{C6154536-CFBC-2049-A98F-FE2983AD19EC}" srcOrd="0" destOrd="0" presId="urn:microsoft.com/office/officeart/2005/8/layout/hProcess9"/>
    <dgm:cxn modelId="{A09921C7-1FC3-2B40-9405-694FB8CD662B}" type="presParOf" srcId="{432A0D57-94EF-0940-8686-7B739923083C}" destId="{BCEE74D6-27AA-784D-BE2F-DE720BFE3244}" srcOrd="1" destOrd="0" presId="urn:microsoft.com/office/officeart/2005/8/layout/hProcess9"/>
    <dgm:cxn modelId="{DFD9B114-2F1A-3D42-AA89-B879EAA5A7ED}" type="presParOf" srcId="{432A0D57-94EF-0940-8686-7B739923083C}" destId="{25FBCB7B-2F41-AE4C-A4FE-9F1A0E328DA9}" srcOrd="2" destOrd="0" presId="urn:microsoft.com/office/officeart/2005/8/layout/hProcess9"/>
    <dgm:cxn modelId="{332CC30F-4EF5-F74D-9BCA-7661943AD4DF}" type="presParOf" srcId="{432A0D57-94EF-0940-8686-7B739923083C}" destId="{4C9890BD-6BB9-BA49-ABE7-28117BC33E7B}" srcOrd="3" destOrd="0" presId="urn:microsoft.com/office/officeart/2005/8/layout/hProcess9"/>
    <dgm:cxn modelId="{B3F208E6-CA4F-074A-B6AB-30FAE990DEAF}" type="presParOf" srcId="{432A0D57-94EF-0940-8686-7B739923083C}" destId="{D0D3BAA8-91E6-D942-AAF7-F639106B6D4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B21F3D-67AD-8E45-893B-3D262B645CC0}" type="doc">
      <dgm:prSet loTypeId="urn:microsoft.com/office/officeart/2005/8/layout/gear1" loCatId="" qsTypeId="urn:microsoft.com/office/officeart/2005/8/quickstyle/simple4" qsCatId="simple" csTypeId="urn:microsoft.com/office/officeart/2005/8/colors/accent2_2" csCatId="accent2" phldr="1"/>
      <dgm:spPr/>
    </dgm:pt>
    <dgm:pt modelId="{0F3FDDF4-D3DC-F741-83D5-931654D517B2}">
      <dgm:prSet phldrT="[Text]"/>
      <dgm:spPr/>
      <dgm:t>
        <a:bodyPr/>
        <a:lstStyle/>
        <a:p>
          <a:r>
            <a:rPr lang="en-US" dirty="0"/>
            <a:t>National Standards/Peer Institution</a:t>
          </a:r>
        </a:p>
        <a:p>
          <a:r>
            <a:rPr lang="en-US" dirty="0"/>
            <a:t>Research</a:t>
          </a:r>
        </a:p>
      </dgm:t>
    </dgm:pt>
    <dgm:pt modelId="{20AB3913-7DF0-8A48-9E6B-4CB6E61B3507}" type="parTrans" cxnId="{A2F3A019-426F-4242-99E3-DD40DEB7938A}">
      <dgm:prSet/>
      <dgm:spPr/>
      <dgm:t>
        <a:bodyPr/>
        <a:lstStyle/>
        <a:p>
          <a:endParaRPr lang="en-US"/>
        </a:p>
      </dgm:t>
    </dgm:pt>
    <dgm:pt modelId="{71EE4B33-F293-B649-9390-FC1FEE76F99F}" type="sibTrans" cxnId="{A2F3A019-426F-4242-99E3-DD40DEB7938A}">
      <dgm:prSet/>
      <dgm:spPr/>
      <dgm:t>
        <a:bodyPr/>
        <a:lstStyle/>
        <a:p>
          <a:endParaRPr lang="en-US"/>
        </a:p>
      </dgm:t>
    </dgm:pt>
    <dgm:pt modelId="{AEA4A860-3B85-8340-B481-B09B6B5A0FB0}">
      <dgm:prSet phldrT="[Text]"/>
      <dgm:spPr/>
      <dgm:t>
        <a:bodyPr/>
        <a:lstStyle/>
        <a:p>
          <a:r>
            <a:rPr lang="en-US" dirty="0"/>
            <a:t>SOTL Assessment Research</a:t>
          </a:r>
        </a:p>
      </dgm:t>
    </dgm:pt>
    <dgm:pt modelId="{6147D745-66DE-8342-900E-9492BA4B040B}" type="parTrans" cxnId="{D4331B40-0F1A-E245-9AFC-21DD21244DA9}">
      <dgm:prSet/>
      <dgm:spPr/>
      <dgm:t>
        <a:bodyPr/>
        <a:lstStyle/>
        <a:p>
          <a:endParaRPr lang="en-US"/>
        </a:p>
      </dgm:t>
    </dgm:pt>
    <dgm:pt modelId="{E7BD4EA1-80DE-0641-B8AF-16DAE60CB2BB}" type="sibTrans" cxnId="{D4331B40-0F1A-E245-9AFC-21DD21244DA9}">
      <dgm:prSet/>
      <dgm:spPr/>
      <dgm:t>
        <a:bodyPr/>
        <a:lstStyle/>
        <a:p>
          <a:endParaRPr lang="en-US"/>
        </a:p>
      </dgm:t>
    </dgm:pt>
    <dgm:pt modelId="{EF5CDFB0-42C3-C243-B8DC-D35FE4FB3AF3}">
      <dgm:prSet phldrT="[Text]"/>
      <dgm:spPr/>
      <dgm:t>
        <a:bodyPr/>
        <a:lstStyle/>
        <a:p>
          <a:r>
            <a:rPr lang="en-US" dirty="0"/>
            <a:t>Classroom Faculty Discussion</a:t>
          </a:r>
        </a:p>
      </dgm:t>
    </dgm:pt>
    <dgm:pt modelId="{BB89B1B3-1E8D-4E4A-A821-01E12ABE22FD}" type="parTrans" cxnId="{E1BF0378-F5E3-E141-8F39-9320E618E410}">
      <dgm:prSet/>
      <dgm:spPr/>
      <dgm:t>
        <a:bodyPr/>
        <a:lstStyle/>
        <a:p>
          <a:endParaRPr lang="en-US"/>
        </a:p>
      </dgm:t>
    </dgm:pt>
    <dgm:pt modelId="{2E053541-B84B-FE44-890D-2D138A007D75}" type="sibTrans" cxnId="{E1BF0378-F5E3-E141-8F39-9320E618E410}">
      <dgm:prSet/>
      <dgm:spPr/>
      <dgm:t>
        <a:bodyPr/>
        <a:lstStyle/>
        <a:p>
          <a:endParaRPr lang="en-US"/>
        </a:p>
      </dgm:t>
    </dgm:pt>
    <dgm:pt modelId="{6854B414-8E1B-884E-BCDA-9800F33A0E8F}" type="pres">
      <dgm:prSet presAssocID="{F5B21F3D-67AD-8E45-893B-3D262B645CC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07FD5C2-754E-DF49-9EC2-B0CDD49D024D}" type="pres">
      <dgm:prSet presAssocID="{0F3FDDF4-D3DC-F741-83D5-931654D517B2}" presName="gear1" presStyleLbl="node1" presStyleIdx="0" presStyleCnt="3">
        <dgm:presLayoutVars>
          <dgm:chMax val="1"/>
          <dgm:bulletEnabled val="1"/>
        </dgm:presLayoutVars>
      </dgm:prSet>
      <dgm:spPr/>
    </dgm:pt>
    <dgm:pt modelId="{D2C69EA8-8F2B-164F-B454-E253B320C637}" type="pres">
      <dgm:prSet presAssocID="{0F3FDDF4-D3DC-F741-83D5-931654D517B2}" presName="gear1srcNode" presStyleLbl="node1" presStyleIdx="0" presStyleCnt="3"/>
      <dgm:spPr/>
    </dgm:pt>
    <dgm:pt modelId="{5B3934DE-62EF-E74B-9EBE-07532F1833B9}" type="pres">
      <dgm:prSet presAssocID="{0F3FDDF4-D3DC-F741-83D5-931654D517B2}" presName="gear1dstNode" presStyleLbl="node1" presStyleIdx="0" presStyleCnt="3"/>
      <dgm:spPr/>
    </dgm:pt>
    <dgm:pt modelId="{1C9BB460-D373-DC4F-A0F0-1EC3638306A9}" type="pres">
      <dgm:prSet presAssocID="{AEA4A860-3B85-8340-B481-B09B6B5A0FB0}" presName="gear2" presStyleLbl="node1" presStyleIdx="1" presStyleCnt="3">
        <dgm:presLayoutVars>
          <dgm:chMax val="1"/>
          <dgm:bulletEnabled val="1"/>
        </dgm:presLayoutVars>
      </dgm:prSet>
      <dgm:spPr/>
    </dgm:pt>
    <dgm:pt modelId="{E7E03307-E62D-874C-B97C-78549B56E3E7}" type="pres">
      <dgm:prSet presAssocID="{AEA4A860-3B85-8340-B481-B09B6B5A0FB0}" presName="gear2srcNode" presStyleLbl="node1" presStyleIdx="1" presStyleCnt="3"/>
      <dgm:spPr/>
    </dgm:pt>
    <dgm:pt modelId="{A0B1D703-816C-6845-94B5-E3E28FF68E48}" type="pres">
      <dgm:prSet presAssocID="{AEA4A860-3B85-8340-B481-B09B6B5A0FB0}" presName="gear2dstNode" presStyleLbl="node1" presStyleIdx="1" presStyleCnt="3"/>
      <dgm:spPr/>
    </dgm:pt>
    <dgm:pt modelId="{51BDDF6A-FCBC-2942-ABD9-BC48C610CDC7}" type="pres">
      <dgm:prSet presAssocID="{EF5CDFB0-42C3-C243-B8DC-D35FE4FB3AF3}" presName="gear3" presStyleLbl="node1" presStyleIdx="2" presStyleCnt="3"/>
      <dgm:spPr/>
    </dgm:pt>
    <dgm:pt modelId="{8E134B0C-0F55-084B-A9E5-8B0A925A544B}" type="pres">
      <dgm:prSet presAssocID="{EF5CDFB0-42C3-C243-B8DC-D35FE4FB3AF3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B589AF12-468D-AB4B-842B-134C245E9465}" type="pres">
      <dgm:prSet presAssocID="{EF5CDFB0-42C3-C243-B8DC-D35FE4FB3AF3}" presName="gear3srcNode" presStyleLbl="node1" presStyleIdx="2" presStyleCnt="3"/>
      <dgm:spPr/>
    </dgm:pt>
    <dgm:pt modelId="{8679A738-9819-2D4A-AB78-61892B88E7AD}" type="pres">
      <dgm:prSet presAssocID="{EF5CDFB0-42C3-C243-B8DC-D35FE4FB3AF3}" presName="gear3dstNode" presStyleLbl="node1" presStyleIdx="2" presStyleCnt="3"/>
      <dgm:spPr/>
    </dgm:pt>
    <dgm:pt modelId="{1F05B188-B25B-C247-A5B2-AEA4064EB872}" type="pres">
      <dgm:prSet presAssocID="{71EE4B33-F293-B649-9390-FC1FEE76F99F}" presName="connector1" presStyleLbl="sibTrans2D1" presStyleIdx="0" presStyleCnt="3"/>
      <dgm:spPr/>
    </dgm:pt>
    <dgm:pt modelId="{9C4C74C6-9206-E04B-8F76-7DBBD1C6A5DA}" type="pres">
      <dgm:prSet presAssocID="{E7BD4EA1-80DE-0641-B8AF-16DAE60CB2BB}" presName="connector2" presStyleLbl="sibTrans2D1" presStyleIdx="1" presStyleCnt="3"/>
      <dgm:spPr/>
    </dgm:pt>
    <dgm:pt modelId="{65137E0F-F6DC-B24E-BAF6-51673D02F4DB}" type="pres">
      <dgm:prSet presAssocID="{2E053541-B84B-FE44-890D-2D138A007D75}" presName="connector3" presStyleLbl="sibTrans2D1" presStyleIdx="2" presStyleCnt="3"/>
      <dgm:spPr/>
    </dgm:pt>
  </dgm:ptLst>
  <dgm:cxnLst>
    <dgm:cxn modelId="{A2F3A019-426F-4242-99E3-DD40DEB7938A}" srcId="{F5B21F3D-67AD-8E45-893B-3D262B645CC0}" destId="{0F3FDDF4-D3DC-F741-83D5-931654D517B2}" srcOrd="0" destOrd="0" parTransId="{20AB3913-7DF0-8A48-9E6B-4CB6E61B3507}" sibTransId="{71EE4B33-F293-B649-9390-FC1FEE76F99F}"/>
    <dgm:cxn modelId="{3B56DE1A-BCB6-954E-BB67-F99855836D4D}" type="presOf" srcId="{0F3FDDF4-D3DC-F741-83D5-931654D517B2}" destId="{E07FD5C2-754E-DF49-9EC2-B0CDD49D024D}" srcOrd="0" destOrd="0" presId="urn:microsoft.com/office/officeart/2005/8/layout/gear1"/>
    <dgm:cxn modelId="{4A510925-B876-3C44-91C8-B8F5CAE6D44D}" type="presOf" srcId="{2E053541-B84B-FE44-890D-2D138A007D75}" destId="{65137E0F-F6DC-B24E-BAF6-51673D02F4DB}" srcOrd="0" destOrd="0" presId="urn:microsoft.com/office/officeart/2005/8/layout/gear1"/>
    <dgm:cxn modelId="{4D29CB26-1AFA-8D43-88A8-4811FBCBC239}" type="presOf" srcId="{EF5CDFB0-42C3-C243-B8DC-D35FE4FB3AF3}" destId="{8E134B0C-0F55-084B-A9E5-8B0A925A544B}" srcOrd="1" destOrd="0" presId="urn:microsoft.com/office/officeart/2005/8/layout/gear1"/>
    <dgm:cxn modelId="{A0881E34-CA14-D24E-A89C-F2A09DDEADE8}" type="presOf" srcId="{E7BD4EA1-80DE-0641-B8AF-16DAE60CB2BB}" destId="{9C4C74C6-9206-E04B-8F76-7DBBD1C6A5DA}" srcOrd="0" destOrd="0" presId="urn:microsoft.com/office/officeart/2005/8/layout/gear1"/>
    <dgm:cxn modelId="{65055637-9477-354E-BD70-3E6B9B6DBE3C}" type="presOf" srcId="{EF5CDFB0-42C3-C243-B8DC-D35FE4FB3AF3}" destId="{8679A738-9819-2D4A-AB78-61892B88E7AD}" srcOrd="3" destOrd="0" presId="urn:microsoft.com/office/officeart/2005/8/layout/gear1"/>
    <dgm:cxn modelId="{2E58603E-8535-8747-B5E5-42DF74E7A642}" type="presOf" srcId="{EF5CDFB0-42C3-C243-B8DC-D35FE4FB3AF3}" destId="{51BDDF6A-FCBC-2942-ABD9-BC48C610CDC7}" srcOrd="0" destOrd="0" presId="urn:microsoft.com/office/officeart/2005/8/layout/gear1"/>
    <dgm:cxn modelId="{D4331B40-0F1A-E245-9AFC-21DD21244DA9}" srcId="{F5B21F3D-67AD-8E45-893B-3D262B645CC0}" destId="{AEA4A860-3B85-8340-B481-B09B6B5A0FB0}" srcOrd="1" destOrd="0" parTransId="{6147D745-66DE-8342-900E-9492BA4B040B}" sibTransId="{E7BD4EA1-80DE-0641-B8AF-16DAE60CB2BB}"/>
    <dgm:cxn modelId="{32A04256-D55E-A443-A12F-DD809E01D11A}" type="presOf" srcId="{EF5CDFB0-42C3-C243-B8DC-D35FE4FB3AF3}" destId="{B589AF12-468D-AB4B-842B-134C245E9465}" srcOrd="2" destOrd="0" presId="urn:microsoft.com/office/officeart/2005/8/layout/gear1"/>
    <dgm:cxn modelId="{66D46977-0D49-AE49-8825-99D1C90227E4}" type="presOf" srcId="{AEA4A860-3B85-8340-B481-B09B6B5A0FB0}" destId="{1C9BB460-D373-DC4F-A0F0-1EC3638306A9}" srcOrd="0" destOrd="0" presId="urn:microsoft.com/office/officeart/2005/8/layout/gear1"/>
    <dgm:cxn modelId="{E1BF0378-F5E3-E141-8F39-9320E618E410}" srcId="{F5B21F3D-67AD-8E45-893B-3D262B645CC0}" destId="{EF5CDFB0-42C3-C243-B8DC-D35FE4FB3AF3}" srcOrd="2" destOrd="0" parTransId="{BB89B1B3-1E8D-4E4A-A821-01E12ABE22FD}" sibTransId="{2E053541-B84B-FE44-890D-2D138A007D75}"/>
    <dgm:cxn modelId="{472B397B-9268-3642-8D18-D980267F8717}" type="presOf" srcId="{0F3FDDF4-D3DC-F741-83D5-931654D517B2}" destId="{5B3934DE-62EF-E74B-9EBE-07532F1833B9}" srcOrd="2" destOrd="0" presId="urn:microsoft.com/office/officeart/2005/8/layout/gear1"/>
    <dgm:cxn modelId="{7F2C0195-F4A9-6A44-809A-18BA29818DD7}" type="presOf" srcId="{AEA4A860-3B85-8340-B481-B09B6B5A0FB0}" destId="{E7E03307-E62D-874C-B97C-78549B56E3E7}" srcOrd="1" destOrd="0" presId="urn:microsoft.com/office/officeart/2005/8/layout/gear1"/>
    <dgm:cxn modelId="{622B4FAF-140E-B14C-9651-5364608CCFE4}" type="presOf" srcId="{AEA4A860-3B85-8340-B481-B09B6B5A0FB0}" destId="{A0B1D703-816C-6845-94B5-E3E28FF68E48}" srcOrd="2" destOrd="0" presId="urn:microsoft.com/office/officeart/2005/8/layout/gear1"/>
    <dgm:cxn modelId="{392D05B4-1C97-894D-89AB-B9A9AE047C17}" type="presOf" srcId="{71EE4B33-F293-B649-9390-FC1FEE76F99F}" destId="{1F05B188-B25B-C247-A5B2-AEA4064EB872}" srcOrd="0" destOrd="0" presId="urn:microsoft.com/office/officeart/2005/8/layout/gear1"/>
    <dgm:cxn modelId="{2373D7BD-44C1-F04B-AE7A-3B6CF6B3C686}" type="presOf" srcId="{0F3FDDF4-D3DC-F741-83D5-931654D517B2}" destId="{D2C69EA8-8F2B-164F-B454-E253B320C637}" srcOrd="1" destOrd="0" presId="urn:microsoft.com/office/officeart/2005/8/layout/gear1"/>
    <dgm:cxn modelId="{7B5FABC3-B46F-2148-9521-61D1E1F842A4}" type="presOf" srcId="{F5B21F3D-67AD-8E45-893B-3D262B645CC0}" destId="{6854B414-8E1B-884E-BCDA-9800F33A0E8F}" srcOrd="0" destOrd="0" presId="urn:microsoft.com/office/officeart/2005/8/layout/gear1"/>
    <dgm:cxn modelId="{D4C6500D-83A2-B94B-9F47-F285B5C1CC59}" type="presParOf" srcId="{6854B414-8E1B-884E-BCDA-9800F33A0E8F}" destId="{E07FD5C2-754E-DF49-9EC2-B0CDD49D024D}" srcOrd="0" destOrd="0" presId="urn:microsoft.com/office/officeart/2005/8/layout/gear1"/>
    <dgm:cxn modelId="{953FA870-9CD2-D147-ADB7-44ADBBEB1E3F}" type="presParOf" srcId="{6854B414-8E1B-884E-BCDA-9800F33A0E8F}" destId="{D2C69EA8-8F2B-164F-B454-E253B320C637}" srcOrd="1" destOrd="0" presId="urn:microsoft.com/office/officeart/2005/8/layout/gear1"/>
    <dgm:cxn modelId="{2C5316FF-1681-8848-BE6F-CE50D405C895}" type="presParOf" srcId="{6854B414-8E1B-884E-BCDA-9800F33A0E8F}" destId="{5B3934DE-62EF-E74B-9EBE-07532F1833B9}" srcOrd="2" destOrd="0" presId="urn:microsoft.com/office/officeart/2005/8/layout/gear1"/>
    <dgm:cxn modelId="{3753432F-FA7F-454E-863D-3FBC664F7DCC}" type="presParOf" srcId="{6854B414-8E1B-884E-BCDA-9800F33A0E8F}" destId="{1C9BB460-D373-DC4F-A0F0-1EC3638306A9}" srcOrd="3" destOrd="0" presId="urn:microsoft.com/office/officeart/2005/8/layout/gear1"/>
    <dgm:cxn modelId="{B93B4AF2-94CA-7749-AA36-BA916DF6EEC8}" type="presParOf" srcId="{6854B414-8E1B-884E-BCDA-9800F33A0E8F}" destId="{E7E03307-E62D-874C-B97C-78549B56E3E7}" srcOrd="4" destOrd="0" presId="urn:microsoft.com/office/officeart/2005/8/layout/gear1"/>
    <dgm:cxn modelId="{A8AF55E8-85CE-1140-BB01-D2170C0F7FDF}" type="presParOf" srcId="{6854B414-8E1B-884E-BCDA-9800F33A0E8F}" destId="{A0B1D703-816C-6845-94B5-E3E28FF68E48}" srcOrd="5" destOrd="0" presId="urn:microsoft.com/office/officeart/2005/8/layout/gear1"/>
    <dgm:cxn modelId="{208F0B7D-BB46-6B4D-9FDC-03BC0C4370AB}" type="presParOf" srcId="{6854B414-8E1B-884E-BCDA-9800F33A0E8F}" destId="{51BDDF6A-FCBC-2942-ABD9-BC48C610CDC7}" srcOrd="6" destOrd="0" presId="urn:microsoft.com/office/officeart/2005/8/layout/gear1"/>
    <dgm:cxn modelId="{67B59A24-1551-9149-BBB5-0983C8E7C589}" type="presParOf" srcId="{6854B414-8E1B-884E-BCDA-9800F33A0E8F}" destId="{8E134B0C-0F55-084B-A9E5-8B0A925A544B}" srcOrd="7" destOrd="0" presId="urn:microsoft.com/office/officeart/2005/8/layout/gear1"/>
    <dgm:cxn modelId="{C4E67CBA-13FB-B247-866B-78203AE08E9B}" type="presParOf" srcId="{6854B414-8E1B-884E-BCDA-9800F33A0E8F}" destId="{B589AF12-468D-AB4B-842B-134C245E9465}" srcOrd="8" destOrd="0" presId="urn:microsoft.com/office/officeart/2005/8/layout/gear1"/>
    <dgm:cxn modelId="{E3102109-28FE-8146-A87D-30F61EC089FB}" type="presParOf" srcId="{6854B414-8E1B-884E-BCDA-9800F33A0E8F}" destId="{8679A738-9819-2D4A-AB78-61892B88E7AD}" srcOrd="9" destOrd="0" presId="urn:microsoft.com/office/officeart/2005/8/layout/gear1"/>
    <dgm:cxn modelId="{239EFA11-E6C1-1C4E-97BC-DA384EA1DBF8}" type="presParOf" srcId="{6854B414-8E1B-884E-BCDA-9800F33A0E8F}" destId="{1F05B188-B25B-C247-A5B2-AEA4064EB872}" srcOrd="10" destOrd="0" presId="urn:microsoft.com/office/officeart/2005/8/layout/gear1"/>
    <dgm:cxn modelId="{AC5C7DBA-55C7-5841-80C3-C99FF4EB9EBB}" type="presParOf" srcId="{6854B414-8E1B-884E-BCDA-9800F33A0E8F}" destId="{9C4C74C6-9206-E04B-8F76-7DBBD1C6A5DA}" srcOrd="11" destOrd="0" presId="urn:microsoft.com/office/officeart/2005/8/layout/gear1"/>
    <dgm:cxn modelId="{26F4E816-F602-6849-A1B4-7D6FECC8C4A2}" type="presParOf" srcId="{6854B414-8E1B-884E-BCDA-9800F33A0E8F}" destId="{65137E0F-F6DC-B24E-BAF6-51673D02F4D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3ADEC0-EED1-7D40-BA3B-949D15AAECA7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9BBD3AF-A89A-CC48-9B2F-4396EEE3FE17}">
      <dgm:prSet phldrT="[Text]"/>
      <dgm:spPr/>
      <dgm:t>
        <a:bodyPr/>
        <a:lstStyle/>
        <a:p>
          <a:r>
            <a:rPr lang="en-US" dirty="0"/>
            <a:t>Faculty Developed Learning Objectives</a:t>
          </a:r>
        </a:p>
      </dgm:t>
    </dgm:pt>
    <dgm:pt modelId="{7193E865-5EEC-0647-9969-55EE41C220C5}" type="parTrans" cxnId="{0151BA63-E9F9-7042-8A1F-795168DFB078}">
      <dgm:prSet/>
      <dgm:spPr/>
      <dgm:t>
        <a:bodyPr/>
        <a:lstStyle/>
        <a:p>
          <a:endParaRPr lang="en-US"/>
        </a:p>
      </dgm:t>
    </dgm:pt>
    <dgm:pt modelId="{66948FFD-E64E-F742-87C2-912E9D82C71F}" type="sibTrans" cxnId="{0151BA63-E9F9-7042-8A1F-795168DFB078}">
      <dgm:prSet/>
      <dgm:spPr/>
      <dgm:t>
        <a:bodyPr/>
        <a:lstStyle/>
        <a:p>
          <a:endParaRPr lang="en-US"/>
        </a:p>
      </dgm:t>
    </dgm:pt>
    <dgm:pt modelId="{14B69775-5D86-2B48-A3AD-ADA275D16E7F}">
      <dgm:prSet phldrT="[Text]"/>
      <dgm:spPr/>
      <dgm:t>
        <a:bodyPr/>
        <a:lstStyle/>
        <a:p>
          <a:r>
            <a:rPr lang="en-US" dirty="0"/>
            <a:t>Design Assessment Pilot</a:t>
          </a:r>
        </a:p>
      </dgm:t>
    </dgm:pt>
    <dgm:pt modelId="{990F8D98-B09F-9548-9659-8E5EE47FB30F}" type="parTrans" cxnId="{FEE8AE65-DB20-EA48-B74B-CFFE0C1F28BC}">
      <dgm:prSet/>
      <dgm:spPr/>
      <dgm:t>
        <a:bodyPr/>
        <a:lstStyle/>
        <a:p>
          <a:endParaRPr lang="en-US"/>
        </a:p>
      </dgm:t>
    </dgm:pt>
    <dgm:pt modelId="{A8E911CE-CF45-584B-AE0E-876EBCDAE0DC}" type="sibTrans" cxnId="{FEE8AE65-DB20-EA48-B74B-CFFE0C1F28BC}">
      <dgm:prSet/>
      <dgm:spPr/>
      <dgm:t>
        <a:bodyPr/>
        <a:lstStyle/>
        <a:p>
          <a:endParaRPr lang="en-US"/>
        </a:p>
      </dgm:t>
    </dgm:pt>
    <dgm:pt modelId="{6B140541-06C8-F340-A0D0-56A4656843CF}">
      <dgm:prSet phldrT="[Text]"/>
      <dgm:spPr/>
      <dgm:t>
        <a:bodyPr/>
        <a:lstStyle/>
        <a:p>
          <a:r>
            <a:rPr lang="en-US"/>
            <a:t>Analyze/Share Data </a:t>
          </a:r>
          <a:endParaRPr lang="en-US" dirty="0"/>
        </a:p>
      </dgm:t>
    </dgm:pt>
    <dgm:pt modelId="{8F6BF7B0-0046-F245-9E97-A87834E7654E}" type="parTrans" cxnId="{DE7DD3EF-3E9E-C049-8F33-24845544D7F0}">
      <dgm:prSet/>
      <dgm:spPr/>
      <dgm:t>
        <a:bodyPr/>
        <a:lstStyle/>
        <a:p>
          <a:endParaRPr lang="en-US"/>
        </a:p>
      </dgm:t>
    </dgm:pt>
    <dgm:pt modelId="{B42A7967-032D-534D-B029-53845875F546}" type="sibTrans" cxnId="{DE7DD3EF-3E9E-C049-8F33-24845544D7F0}">
      <dgm:prSet/>
      <dgm:spPr/>
      <dgm:t>
        <a:bodyPr/>
        <a:lstStyle/>
        <a:p>
          <a:endParaRPr lang="en-US"/>
        </a:p>
      </dgm:t>
    </dgm:pt>
    <dgm:pt modelId="{E8D8E6D5-12EF-7B40-A09F-F336B628D1D9}">
      <dgm:prSet phldrT="[Text]"/>
      <dgm:spPr/>
      <dgm:t>
        <a:bodyPr/>
        <a:lstStyle/>
        <a:p>
          <a:r>
            <a:rPr lang="en-US" dirty="0"/>
            <a:t>Improve/Extend Assessment</a:t>
          </a:r>
        </a:p>
      </dgm:t>
    </dgm:pt>
    <dgm:pt modelId="{97C6828E-0F26-C64D-8B1B-3E68F1AEBE22}" type="parTrans" cxnId="{E705E92F-DD16-5E4E-ACDB-C5A26A6F0485}">
      <dgm:prSet/>
      <dgm:spPr/>
      <dgm:t>
        <a:bodyPr/>
        <a:lstStyle/>
        <a:p>
          <a:endParaRPr lang="en-US"/>
        </a:p>
      </dgm:t>
    </dgm:pt>
    <dgm:pt modelId="{5E17C524-910E-6945-B687-91896F0C863D}" type="sibTrans" cxnId="{E705E92F-DD16-5E4E-ACDB-C5A26A6F0485}">
      <dgm:prSet/>
      <dgm:spPr/>
      <dgm:t>
        <a:bodyPr/>
        <a:lstStyle/>
        <a:p>
          <a:endParaRPr lang="en-US"/>
        </a:p>
      </dgm:t>
    </dgm:pt>
    <dgm:pt modelId="{B379B62C-D80F-6445-B5DB-38F9EEBB2BB8}">
      <dgm:prSet phldrT="[Text]"/>
      <dgm:spPr/>
      <dgm:t>
        <a:bodyPr/>
        <a:lstStyle/>
        <a:p>
          <a:r>
            <a:rPr lang="en-US" dirty="0"/>
            <a:t>Faculty Development</a:t>
          </a:r>
        </a:p>
      </dgm:t>
    </dgm:pt>
    <dgm:pt modelId="{D41651D6-DB3E-FE42-AC34-4DDB4F1985FE}" type="parTrans" cxnId="{F9E321FA-F18E-394D-ACD3-B5FE99E0603D}">
      <dgm:prSet/>
      <dgm:spPr/>
      <dgm:t>
        <a:bodyPr/>
        <a:lstStyle/>
        <a:p>
          <a:endParaRPr lang="en-US"/>
        </a:p>
      </dgm:t>
    </dgm:pt>
    <dgm:pt modelId="{BCFDE083-056F-A546-86AA-628BDFF33FD0}" type="sibTrans" cxnId="{F9E321FA-F18E-394D-ACD3-B5FE99E0603D}">
      <dgm:prSet/>
      <dgm:spPr/>
      <dgm:t>
        <a:bodyPr/>
        <a:lstStyle/>
        <a:p>
          <a:endParaRPr lang="en-US"/>
        </a:p>
      </dgm:t>
    </dgm:pt>
    <dgm:pt modelId="{C9378EBC-A829-0345-BB71-EFCDAEA37007}" type="pres">
      <dgm:prSet presAssocID="{7F3ADEC0-EED1-7D40-BA3B-949D15AAECA7}" presName="outerComposite" presStyleCnt="0">
        <dgm:presLayoutVars>
          <dgm:chMax val="5"/>
          <dgm:dir/>
          <dgm:resizeHandles val="exact"/>
        </dgm:presLayoutVars>
      </dgm:prSet>
      <dgm:spPr/>
    </dgm:pt>
    <dgm:pt modelId="{8CDAC630-4837-C74F-9CF3-8CB3A38BB58F}" type="pres">
      <dgm:prSet presAssocID="{7F3ADEC0-EED1-7D40-BA3B-949D15AAECA7}" presName="dummyMaxCanvas" presStyleCnt="0">
        <dgm:presLayoutVars/>
      </dgm:prSet>
      <dgm:spPr/>
    </dgm:pt>
    <dgm:pt modelId="{2F951770-B4EA-6743-B3D2-F7371E535811}" type="pres">
      <dgm:prSet presAssocID="{7F3ADEC0-EED1-7D40-BA3B-949D15AAECA7}" presName="FiveNodes_1" presStyleLbl="node1" presStyleIdx="0" presStyleCnt="5">
        <dgm:presLayoutVars>
          <dgm:bulletEnabled val="1"/>
        </dgm:presLayoutVars>
      </dgm:prSet>
      <dgm:spPr/>
    </dgm:pt>
    <dgm:pt modelId="{3DD710E0-455F-FD43-87C5-EE59F57E0CDC}" type="pres">
      <dgm:prSet presAssocID="{7F3ADEC0-EED1-7D40-BA3B-949D15AAECA7}" presName="FiveNodes_2" presStyleLbl="node1" presStyleIdx="1" presStyleCnt="5">
        <dgm:presLayoutVars>
          <dgm:bulletEnabled val="1"/>
        </dgm:presLayoutVars>
      </dgm:prSet>
      <dgm:spPr/>
    </dgm:pt>
    <dgm:pt modelId="{6B4B82A5-5B26-F847-9AED-29D9E13B1E69}" type="pres">
      <dgm:prSet presAssocID="{7F3ADEC0-EED1-7D40-BA3B-949D15AAECA7}" presName="FiveNodes_3" presStyleLbl="node1" presStyleIdx="2" presStyleCnt="5">
        <dgm:presLayoutVars>
          <dgm:bulletEnabled val="1"/>
        </dgm:presLayoutVars>
      </dgm:prSet>
      <dgm:spPr/>
    </dgm:pt>
    <dgm:pt modelId="{4004AC8A-EDD1-DB40-BE6D-35803D6953E6}" type="pres">
      <dgm:prSet presAssocID="{7F3ADEC0-EED1-7D40-BA3B-949D15AAECA7}" presName="FiveNodes_4" presStyleLbl="node1" presStyleIdx="3" presStyleCnt="5">
        <dgm:presLayoutVars>
          <dgm:bulletEnabled val="1"/>
        </dgm:presLayoutVars>
      </dgm:prSet>
      <dgm:spPr/>
    </dgm:pt>
    <dgm:pt modelId="{9AF23D28-1426-E245-993A-A40C307C50E0}" type="pres">
      <dgm:prSet presAssocID="{7F3ADEC0-EED1-7D40-BA3B-949D15AAECA7}" presName="FiveNodes_5" presStyleLbl="node1" presStyleIdx="4" presStyleCnt="5">
        <dgm:presLayoutVars>
          <dgm:bulletEnabled val="1"/>
        </dgm:presLayoutVars>
      </dgm:prSet>
      <dgm:spPr/>
    </dgm:pt>
    <dgm:pt modelId="{C4A0796B-4F4C-A846-89C4-BD7D6FED1FE2}" type="pres">
      <dgm:prSet presAssocID="{7F3ADEC0-EED1-7D40-BA3B-949D15AAECA7}" presName="FiveConn_1-2" presStyleLbl="fgAccFollowNode1" presStyleIdx="0" presStyleCnt="4">
        <dgm:presLayoutVars>
          <dgm:bulletEnabled val="1"/>
        </dgm:presLayoutVars>
      </dgm:prSet>
      <dgm:spPr/>
    </dgm:pt>
    <dgm:pt modelId="{941B33A4-5509-414F-AC61-7C91698C2534}" type="pres">
      <dgm:prSet presAssocID="{7F3ADEC0-EED1-7D40-BA3B-949D15AAECA7}" presName="FiveConn_2-3" presStyleLbl="fgAccFollowNode1" presStyleIdx="1" presStyleCnt="4">
        <dgm:presLayoutVars>
          <dgm:bulletEnabled val="1"/>
        </dgm:presLayoutVars>
      </dgm:prSet>
      <dgm:spPr/>
    </dgm:pt>
    <dgm:pt modelId="{B608C933-1E72-6642-8E0F-8AABEC7C3532}" type="pres">
      <dgm:prSet presAssocID="{7F3ADEC0-EED1-7D40-BA3B-949D15AAECA7}" presName="FiveConn_3-4" presStyleLbl="fgAccFollowNode1" presStyleIdx="2" presStyleCnt="4">
        <dgm:presLayoutVars>
          <dgm:bulletEnabled val="1"/>
        </dgm:presLayoutVars>
      </dgm:prSet>
      <dgm:spPr/>
    </dgm:pt>
    <dgm:pt modelId="{9CC812EA-A898-D64A-AA44-2CEA9EF32157}" type="pres">
      <dgm:prSet presAssocID="{7F3ADEC0-EED1-7D40-BA3B-949D15AAECA7}" presName="FiveConn_4-5" presStyleLbl="fgAccFollowNode1" presStyleIdx="3" presStyleCnt="4">
        <dgm:presLayoutVars>
          <dgm:bulletEnabled val="1"/>
        </dgm:presLayoutVars>
      </dgm:prSet>
      <dgm:spPr/>
    </dgm:pt>
    <dgm:pt modelId="{013E86DD-D439-184C-9912-72F4BE119B32}" type="pres">
      <dgm:prSet presAssocID="{7F3ADEC0-EED1-7D40-BA3B-949D15AAECA7}" presName="FiveNodes_1_text" presStyleLbl="node1" presStyleIdx="4" presStyleCnt="5">
        <dgm:presLayoutVars>
          <dgm:bulletEnabled val="1"/>
        </dgm:presLayoutVars>
      </dgm:prSet>
      <dgm:spPr/>
    </dgm:pt>
    <dgm:pt modelId="{A3E6E309-B453-9647-BBC5-2AC15CB1D9B4}" type="pres">
      <dgm:prSet presAssocID="{7F3ADEC0-EED1-7D40-BA3B-949D15AAECA7}" presName="FiveNodes_2_text" presStyleLbl="node1" presStyleIdx="4" presStyleCnt="5">
        <dgm:presLayoutVars>
          <dgm:bulletEnabled val="1"/>
        </dgm:presLayoutVars>
      </dgm:prSet>
      <dgm:spPr/>
    </dgm:pt>
    <dgm:pt modelId="{9541F78D-2C55-DC4C-8333-A05F25F8DE36}" type="pres">
      <dgm:prSet presAssocID="{7F3ADEC0-EED1-7D40-BA3B-949D15AAECA7}" presName="FiveNodes_3_text" presStyleLbl="node1" presStyleIdx="4" presStyleCnt="5">
        <dgm:presLayoutVars>
          <dgm:bulletEnabled val="1"/>
        </dgm:presLayoutVars>
      </dgm:prSet>
      <dgm:spPr/>
    </dgm:pt>
    <dgm:pt modelId="{047614D2-7D20-B546-B5D4-6DF8744C60D9}" type="pres">
      <dgm:prSet presAssocID="{7F3ADEC0-EED1-7D40-BA3B-949D15AAECA7}" presName="FiveNodes_4_text" presStyleLbl="node1" presStyleIdx="4" presStyleCnt="5">
        <dgm:presLayoutVars>
          <dgm:bulletEnabled val="1"/>
        </dgm:presLayoutVars>
      </dgm:prSet>
      <dgm:spPr/>
    </dgm:pt>
    <dgm:pt modelId="{96061A9B-5FCC-5F4E-B661-461F76AD1C73}" type="pres">
      <dgm:prSet presAssocID="{7F3ADEC0-EED1-7D40-BA3B-949D15AAECA7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64344D17-25A0-E84A-8FBD-059403FAD8E6}" type="presOf" srcId="{C9BBD3AF-A89A-CC48-9B2F-4396EEE3FE17}" destId="{013E86DD-D439-184C-9912-72F4BE119B32}" srcOrd="1" destOrd="0" presId="urn:microsoft.com/office/officeart/2005/8/layout/vProcess5"/>
    <dgm:cxn modelId="{42840B19-56FE-1F4B-9CA5-1AB4BE653E59}" type="presOf" srcId="{14B69775-5D86-2B48-A3AD-ADA275D16E7F}" destId="{A3E6E309-B453-9647-BBC5-2AC15CB1D9B4}" srcOrd="1" destOrd="0" presId="urn:microsoft.com/office/officeart/2005/8/layout/vProcess5"/>
    <dgm:cxn modelId="{E705E92F-DD16-5E4E-ACDB-C5A26A6F0485}" srcId="{7F3ADEC0-EED1-7D40-BA3B-949D15AAECA7}" destId="{E8D8E6D5-12EF-7B40-A09F-F336B628D1D9}" srcOrd="3" destOrd="0" parTransId="{97C6828E-0F26-C64D-8B1B-3E68F1AEBE22}" sibTransId="{5E17C524-910E-6945-B687-91896F0C863D}"/>
    <dgm:cxn modelId="{C1F7D662-2A8A-C54A-A5AF-51939A8BC7B7}" type="presOf" srcId="{14B69775-5D86-2B48-A3AD-ADA275D16E7F}" destId="{3DD710E0-455F-FD43-87C5-EE59F57E0CDC}" srcOrd="0" destOrd="0" presId="urn:microsoft.com/office/officeart/2005/8/layout/vProcess5"/>
    <dgm:cxn modelId="{0151BA63-E9F9-7042-8A1F-795168DFB078}" srcId="{7F3ADEC0-EED1-7D40-BA3B-949D15AAECA7}" destId="{C9BBD3AF-A89A-CC48-9B2F-4396EEE3FE17}" srcOrd="0" destOrd="0" parTransId="{7193E865-5EEC-0647-9969-55EE41C220C5}" sibTransId="{66948FFD-E64E-F742-87C2-912E9D82C71F}"/>
    <dgm:cxn modelId="{FEE8AE65-DB20-EA48-B74B-CFFE0C1F28BC}" srcId="{7F3ADEC0-EED1-7D40-BA3B-949D15AAECA7}" destId="{14B69775-5D86-2B48-A3AD-ADA275D16E7F}" srcOrd="1" destOrd="0" parTransId="{990F8D98-B09F-9548-9659-8E5EE47FB30F}" sibTransId="{A8E911CE-CF45-584B-AE0E-876EBCDAE0DC}"/>
    <dgm:cxn modelId="{53B36567-5720-6D4E-862B-18506A7858E0}" type="presOf" srcId="{6B140541-06C8-F340-A0D0-56A4656843CF}" destId="{9541F78D-2C55-DC4C-8333-A05F25F8DE36}" srcOrd="1" destOrd="0" presId="urn:microsoft.com/office/officeart/2005/8/layout/vProcess5"/>
    <dgm:cxn modelId="{85E89373-9C23-134A-A51B-11192F145D59}" type="presOf" srcId="{6B140541-06C8-F340-A0D0-56A4656843CF}" destId="{6B4B82A5-5B26-F847-9AED-29D9E13B1E69}" srcOrd="0" destOrd="0" presId="urn:microsoft.com/office/officeart/2005/8/layout/vProcess5"/>
    <dgm:cxn modelId="{2EE8E380-96D6-F94F-B969-8316B79F5B75}" type="presOf" srcId="{C9BBD3AF-A89A-CC48-9B2F-4396EEE3FE17}" destId="{2F951770-B4EA-6743-B3D2-F7371E535811}" srcOrd="0" destOrd="0" presId="urn:microsoft.com/office/officeart/2005/8/layout/vProcess5"/>
    <dgm:cxn modelId="{7A0C8A8A-803D-3D44-8BB7-AADD49BF35C6}" type="presOf" srcId="{B379B62C-D80F-6445-B5DB-38F9EEBB2BB8}" destId="{9AF23D28-1426-E245-993A-A40C307C50E0}" srcOrd="0" destOrd="0" presId="urn:microsoft.com/office/officeart/2005/8/layout/vProcess5"/>
    <dgm:cxn modelId="{B82F5993-EBEA-2140-B9D9-DBE65CD3599B}" type="presOf" srcId="{66948FFD-E64E-F742-87C2-912E9D82C71F}" destId="{C4A0796B-4F4C-A846-89C4-BD7D6FED1FE2}" srcOrd="0" destOrd="0" presId="urn:microsoft.com/office/officeart/2005/8/layout/vProcess5"/>
    <dgm:cxn modelId="{D1D99E96-486A-804D-B6C2-19478C0DBD19}" type="presOf" srcId="{5E17C524-910E-6945-B687-91896F0C863D}" destId="{9CC812EA-A898-D64A-AA44-2CEA9EF32157}" srcOrd="0" destOrd="0" presId="urn:microsoft.com/office/officeart/2005/8/layout/vProcess5"/>
    <dgm:cxn modelId="{31931BA4-0BB4-F045-8E9E-7C50C19C624D}" type="presOf" srcId="{B379B62C-D80F-6445-B5DB-38F9EEBB2BB8}" destId="{96061A9B-5FCC-5F4E-B661-461F76AD1C73}" srcOrd="1" destOrd="0" presId="urn:microsoft.com/office/officeart/2005/8/layout/vProcess5"/>
    <dgm:cxn modelId="{30A4C2A7-9CD6-F345-9A58-25EC4891EF34}" type="presOf" srcId="{B42A7967-032D-534D-B029-53845875F546}" destId="{B608C933-1E72-6642-8E0F-8AABEC7C3532}" srcOrd="0" destOrd="0" presId="urn:microsoft.com/office/officeart/2005/8/layout/vProcess5"/>
    <dgm:cxn modelId="{A9C9A6C8-3257-D447-838A-CEED17EF446D}" type="presOf" srcId="{E8D8E6D5-12EF-7B40-A09F-F336B628D1D9}" destId="{047614D2-7D20-B546-B5D4-6DF8744C60D9}" srcOrd="1" destOrd="0" presId="urn:microsoft.com/office/officeart/2005/8/layout/vProcess5"/>
    <dgm:cxn modelId="{7B35A6CE-3669-9D41-82F1-CF65C71404B6}" type="presOf" srcId="{7F3ADEC0-EED1-7D40-BA3B-949D15AAECA7}" destId="{C9378EBC-A829-0345-BB71-EFCDAEA37007}" srcOrd="0" destOrd="0" presId="urn:microsoft.com/office/officeart/2005/8/layout/vProcess5"/>
    <dgm:cxn modelId="{F1245AD5-391D-784E-B4D9-44AA2D37AC69}" type="presOf" srcId="{E8D8E6D5-12EF-7B40-A09F-F336B628D1D9}" destId="{4004AC8A-EDD1-DB40-BE6D-35803D6953E6}" srcOrd="0" destOrd="0" presId="urn:microsoft.com/office/officeart/2005/8/layout/vProcess5"/>
    <dgm:cxn modelId="{DE7DD3EF-3E9E-C049-8F33-24845544D7F0}" srcId="{7F3ADEC0-EED1-7D40-BA3B-949D15AAECA7}" destId="{6B140541-06C8-F340-A0D0-56A4656843CF}" srcOrd="2" destOrd="0" parTransId="{8F6BF7B0-0046-F245-9E97-A87834E7654E}" sibTransId="{B42A7967-032D-534D-B029-53845875F546}"/>
    <dgm:cxn modelId="{A387AEF5-C986-904C-913D-D1A3F658D7F8}" type="presOf" srcId="{A8E911CE-CF45-584B-AE0E-876EBCDAE0DC}" destId="{941B33A4-5509-414F-AC61-7C91698C2534}" srcOrd="0" destOrd="0" presId="urn:microsoft.com/office/officeart/2005/8/layout/vProcess5"/>
    <dgm:cxn modelId="{F9E321FA-F18E-394D-ACD3-B5FE99E0603D}" srcId="{7F3ADEC0-EED1-7D40-BA3B-949D15AAECA7}" destId="{B379B62C-D80F-6445-B5DB-38F9EEBB2BB8}" srcOrd="4" destOrd="0" parTransId="{D41651D6-DB3E-FE42-AC34-4DDB4F1985FE}" sibTransId="{BCFDE083-056F-A546-86AA-628BDFF33FD0}"/>
    <dgm:cxn modelId="{9665F2DB-86DA-2845-BC35-DF5EFD0A1AA8}" type="presParOf" srcId="{C9378EBC-A829-0345-BB71-EFCDAEA37007}" destId="{8CDAC630-4837-C74F-9CF3-8CB3A38BB58F}" srcOrd="0" destOrd="0" presId="urn:microsoft.com/office/officeart/2005/8/layout/vProcess5"/>
    <dgm:cxn modelId="{B532D41B-0702-9941-A22B-EC43C0853F87}" type="presParOf" srcId="{C9378EBC-A829-0345-BB71-EFCDAEA37007}" destId="{2F951770-B4EA-6743-B3D2-F7371E535811}" srcOrd="1" destOrd="0" presId="urn:microsoft.com/office/officeart/2005/8/layout/vProcess5"/>
    <dgm:cxn modelId="{9BFD4290-22E8-E145-9E8E-646134CDF16D}" type="presParOf" srcId="{C9378EBC-A829-0345-BB71-EFCDAEA37007}" destId="{3DD710E0-455F-FD43-87C5-EE59F57E0CDC}" srcOrd="2" destOrd="0" presId="urn:microsoft.com/office/officeart/2005/8/layout/vProcess5"/>
    <dgm:cxn modelId="{8AEC09E9-F345-C747-8ABF-CB7D3383C18F}" type="presParOf" srcId="{C9378EBC-A829-0345-BB71-EFCDAEA37007}" destId="{6B4B82A5-5B26-F847-9AED-29D9E13B1E69}" srcOrd="3" destOrd="0" presId="urn:microsoft.com/office/officeart/2005/8/layout/vProcess5"/>
    <dgm:cxn modelId="{95B38D11-F5D8-2140-9E81-34ADCC075173}" type="presParOf" srcId="{C9378EBC-A829-0345-BB71-EFCDAEA37007}" destId="{4004AC8A-EDD1-DB40-BE6D-35803D6953E6}" srcOrd="4" destOrd="0" presId="urn:microsoft.com/office/officeart/2005/8/layout/vProcess5"/>
    <dgm:cxn modelId="{56959D2F-DEA7-784E-BB45-2AE77B0B1B6E}" type="presParOf" srcId="{C9378EBC-A829-0345-BB71-EFCDAEA37007}" destId="{9AF23D28-1426-E245-993A-A40C307C50E0}" srcOrd="5" destOrd="0" presId="urn:microsoft.com/office/officeart/2005/8/layout/vProcess5"/>
    <dgm:cxn modelId="{D8AAAEEA-C4DB-4744-B66F-98979FECE35D}" type="presParOf" srcId="{C9378EBC-A829-0345-BB71-EFCDAEA37007}" destId="{C4A0796B-4F4C-A846-89C4-BD7D6FED1FE2}" srcOrd="6" destOrd="0" presId="urn:microsoft.com/office/officeart/2005/8/layout/vProcess5"/>
    <dgm:cxn modelId="{A9735F2A-7B82-7140-8E32-B08F51129A9E}" type="presParOf" srcId="{C9378EBC-A829-0345-BB71-EFCDAEA37007}" destId="{941B33A4-5509-414F-AC61-7C91698C2534}" srcOrd="7" destOrd="0" presId="urn:microsoft.com/office/officeart/2005/8/layout/vProcess5"/>
    <dgm:cxn modelId="{B10FEFA7-9E55-D241-8E89-E11BC93A0742}" type="presParOf" srcId="{C9378EBC-A829-0345-BB71-EFCDAEA37007}" destId="{B608C933-1E72-6642-8E0F-8AABEC7C3532}" srcOrd="8" destOrd="0" presId="urn:microsoft.com/office/officeart/2005/8/layout/vProcess5"/>
    <dgm:cxn modelId="{05D41DC3-5302-104C-A5BF-5DB8DB778411}" type="presParOf" srcId="{C9378EBC-A829-0345-BB71-EFCDAEA37007}" destId="{9CC812EA-A898-D64A-AA44-2CEA9EF32157}" srcOrd="9" destOrd="0" presId="urn:microsoft.com/office/officeart/2005/8/layout/vProcess5"/>
    <dgm:cxn modelId="{D5463BDE-E52E-EB40-BD4C-A1AE14F6D92C}" type="presParOf" srcId="{C9378EBC-A829-0345-BB71-EFCDAEA37007}" destId="{013E86DD-D439-184C-9912-72F4BE119B32}" srcOrd="10" destOrd="0" presId="urn:microsoft.com/office/officeart/2005/8/layout/vProcess5"/>
    <dgm:cxn modelId="{11A2AA83-08FE-6A4E-B61E-CCB23AA62076}" type="presParOf" srcId="{C9378EBC-A829-0345-BB71-EFCDAEA37007}" destId="{A3E6E309-B453-9647-BBC5-2AC15CB1D9B4}" srcOrd="11" destOrd="0" presId="urn:microsoft.com/office/officeart/2005/8/layout/vProcess5"/>
    <dgm:cxn modelId="{77DFB92D-F24F-954E-A6F2-5949E212CA29}" type="presParOf" srcId="{C9378EBC-A829-0345-BB71-EFCDAEA37007}" destId="{9541F78D-2C55-DC4C-8333-A05F25F8DE36}" srcOrd="12" destOrd="0" presId="urn:microsoft.com/office/officeart/2005/8/layout/vProcess5"/>
    <dgm:cxn modelId="{11F50C4E-CA55-2B43-A2D0-2CF8502E2D94}" type="presParOf" srcId="{C9378EBC-A829-0345-BB71-EFCDAEA37007}" destId="{047614D2-7D20-B546-B5D4-6DF8744C60D9}" srcOrd="13" destOrd="0" presId="urn:microsoft.com/office/officeart/2005/8/layout/vProcess5"/>
    <dgm:cxn modelId="{5D5BAB69-1598-0547-B3D1-08D13ACF7EB0}" type="presParOf" srcId="{C9378EBC-A829-0345-BB71-EFCDAEA37007}" destId="{96061A9B-5FCC-5F4E-B661-461F76AD1C7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DD2B24-2F6F-7A43-8AB1-1D335CA0EBB4}" type="doc">
      <dgm:prSet loTypeId="urn:microsoft.com/office/officeart/2005/8/layout/cycle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C181EAC-3EBB-0348-BC7E-03B96F665769}">
      <dgm:prSet phldrT="[Text]" custT="1"/>
      <dgm:spPr/>
      <dgm:t>
        <a:bodyPr/>
        <a:lstStyle/>
        <a:p>
          <a:r>
            <a:rPr lang="en-US" sz="1600" dirty="0"/>
            <a:t>Faculty Discussion</a:t>
          </a:r>
        </a:p>
      </dgm:t>
    </dgm:pt>
    <dgm:pt modelId="{EDC16D10-6A88-BA4C-94E2-41934914C054}" type="parTrans" cxnId="{9235200F-778D-0D44-AB0A-E7DE08F612A5}">
      <dgm:prSet/>
      <dgm:spPr/>
      <dgm:t>
        <a:bodyPr/>
        <a:lstStyle/>
        <a:p>
          <a:endParaRPr lang="en-US" sz="1600"/>
        </a:p>
      </dgm:t>
    </dgm:pt>
    <dgm:pt modelId="{C7320D38-DC39-0A44-A6EB-AD386E395C86}" type="sibTrans" cxnId="{9235200F-778D-0D44-AB0A-E7DE08F612A5}">
      <dgm:prSet custT="1"/>
      <dgm:spPr/>
      <dgm:t>
        <a:bodyPr/>
        <a:lstStyle/>
        <a:p>
          <a:endParaRPr lang="en-US" sz="1600"/>
        </a:p>
      </dgm:t>
    </dgm:pt>
    <dgm:pt modelId="{F91DA29F-87F2-AC48-B917-443E091A6409}">
      <dgm:prSet phldrT="[Text]" custT="1"/>
      <dgm:spPr/>
      <dgm:t>
        <a:bodyPr/>
        <a:lstStyle/>
        <a:p>
          <a:r>
            <a:rPr lang="en-US" sz="1600" dirty="0"/>
            <a:t>Assessment Design/ Results</a:t>
          </a:r>
        </a:p>
      </dgm:t>
    </dgm:pt>
    <dgm:pt modelId="{5C02A981-CB25-F541-B197-9DA71FC94ACB}" type="parTrans" cxnId="{7E1A3B29-ACF3-0041-A189-19362EB07FBA}">
      <dgm:prSet/>
      <dgm:spPr/>
      <dgm:t>
        <a:bodyPr/>
        <a:lstStyle/>
        <a:p>
          <a:endParaRPr lang="en-US" sz="1600"/>
        </a:p>
      </dgm:t>
    </dgm:pt>
    <dgm:pt modelId="{651B2792-8688-9440-A7BF-D47FE4931043}" type="sibTrans" cxnId="{7E1A3B29-ACF3-0041-A189-19362EB07FBA}">
      <dgm:prSet custT="1"/>
      <dgm:spPr/>
      <dgm:t>
        <a:bodyPr/>
        <a:lstStyle/>
        <a:p>
          <a:endParaRPr lang="en-US" sz="1600"/>
        </a:p>
      </dgm:t>
    </dgm:pt>
    <dgm:pt modelId="{4B1C994D-E254-824F-99A0-8C132938A584}">
      <dgm:prSet phldrT="[Text]" custT="1"/>
      <dgm:spPr/>
      <dgm:t>
        <a:bodyPr/>
        <a:lstStyle/>
        <a:p>
          <a:r>
            <a:rPr lang="en-US" sz="1600" dirty="0"/>
            <a:t>Faculty Develop-</a:t>
          </a:r>
          <a:r>
            <a:rPr lang="en-US" sz="1600" dirty="0" err="1"/>
            <a:t>ment</a:t>
          </a:r>
          <a:endParaRPr lang="en-US" sz="1600" dirty="0"/>
        </a:p>
      </dgm:t>
    </dgm:pt>
    <dgm:pt modelId="{DD1D5236-B90A-5C4C-A260-815C7173CD4B}" type="parTrans" cxnId="{81E5F229-8B24-9D49-B6C2-576D46D6D9B9}">
      <dgm:prSet/>
      <dgm:spPr/>
      <dgm:t>
        <a:bodyPr/>
        <a:lstStyle/>
        <a:p>
          <a:endParaRPr lang="en-US" sz="1600"/>
        </a:p>
      </dgm:t>
    </dgm:pt>
    <dgm:pt modelId="{C070A901-9A23-FB47-BFF9-214215472E17}" type="sibTrans" cxnId="{81E5F229-8B24-9D49-B6C2-576D46D6D9B9}">
      <dgm:prSet custT="1"/>
      <dgm:spPr/>
      <dgm:t>
        <a:bodyPr/>
        <a:lstStyle/>
        <a:p>
          <a:endParaRPr lang="en-US" sz="1600"/>
        </a:p>
      </dgm:t>
    </dgm:pt>
    <dgm:pt modelId="{C312AA11-1748-FA4C-A6F2-CCEC87D95349}">
      <dgm:prSet phldrT="[Text]" custT="1"/>
      <dgm:spPr/>
      <dgm:t>
        <a:bodyPr/>
        <a:lstStyle/>
        <a:p>
          <a:r>
            <a:rPr lang="en-US" sz="1600" dirty="0"/>
            <a:t>Faculty Mentoring</a:t>
          </a:r>
        </a:p>
      </dgm:t>
    </dgm:pt>
    <dgm:pt modelId="{37F5882C-3BC2-1942-B31C-DE1886C0BCD0}" type="parTrans" cxnId="{009B62EC-F446-6547-8EE3-0C8E25BE5C80}">
      <dgm:prSet/>
      <dgm:spPr/>
      <dgm:t>
        <a:bodyPr/>
        <a:lstStyle/>
        <a:p>
          <a:endParaRPr lang="en-US" sz="1600"/>
        </a:p>
      </dgm:t>
    </dgm:pt>
    <dgm:pt modelId="{CC600199-57B6-6E45-AE44-2D10624AD574}" type="sibTrans" cxnId="{009B62EC-F446-6547-8EE3-0C8E25BE5C80}">
      <dgm:prSet custT="1"/>
      <dgm:spPr/>
      <dgm:t>
        <a:bodyPr/>
        <a:lstStyle/>
        <a:p>
          <a:endParaRPr lang="en-US" sz="1600"/>
        </a:p>
      </dgm:t>
    </dgm:pt>
    <dgm:pt modelId="{70307C9B-2EBD-624F-AF2D-04B7A2CAE9C8}">
      <dgm:prSet custT="1"/>
      <dgm:spPr/>
      <dgm:t>
        <a:bodyPr/>
        <a:lstStyle/>
        <a:p>
          <a:r>
            <a:rPr lang="en-US" sz="1600" dirty="0"/>
            <a:t>Classroom Practice</a:t>
          </a:r>
        </a:p>
      </dgm:t>
    </dgm:pt>
    <dgm:pt modelId="{0DEED761-B1B3-B34D-9D29-0DD1BB648A22}" type="parTrans" cxnId="{2719E2C4-997C-B446-9C8B-A68CFF1CAF9D}">
      <dgm:prSet/>
      <dgm:spPr/>
      <dgm:t>
        <a:bodyPr/>
        <a:lstStyle/>
        <a:p>
          <a:endParaRPr lang="en-US" sz="1600"/>
        </a:p>
      </dgm:t>
    </dgm:pt>
    <dgm:pt modelId="{F4EA8B92-5EC7-9F44-BA9F-25E2476092B8}" type="sibTrans" cxnId="{2719E2C4-997C-B446-9C8B-A68CFF1CAF9D}">
      <dgm:prSet custT="1"/>
      <dgm:spPr/>
      <dgm:t>
        <a:bodyPr/>
        <a:lstStyle/>
        <a:p>
          <a:endParaRPr lang="en-US" sz="1600"/>
        </a:p>
      </dgm:t>
    </dgm:pt>
    <dgm:pt modelId="{A35BF8D5-A32F-DB4D-BF93-A269DC6EADAE}">
      <dgm:prSet phldrT="[Text]" custT="1"/>
      <dgm:spPr/>
      <dgm:t>
        <a:bodyPr/>
        <a:lstStyle/>
        <a:p>
          <a:r>
            <a:rPr lang="en-US" sz="1600" dirty="0"/>
            <a:t>Curriculum/Pedagogy/Program Changes</a:t>
          </a:r>
        </a:p>
      </dgm:t>
    </dgm:pt>
    <dgm:pt modelId="{6BEAC0E1-CCEF-E04D-9DEA-1E72F46467C0}" type="parTrans" cxnId="{3C494C31-7693-6548-B2BF-DAE9607A9D2D}">
      <dgm:prSet/>
      <dgm:spPr/>
      <dgm:t>
        <a:bodyPr/>
        <a:lstStyle/>
        <a:p>
          <a:endParaRPr lang="en-US" sz="1600"/>
        </a:p>
      </dgm:t>
    </dgm:pt>
    <dgm:pt modelId="{F8CFAF29-B524-E148-917E-9411CF7CD440}" type="sibTrans" cxnId="{3C494C31-7693-6548-B2BF-DAE9607A9D2D}">
      <dgm:prSet custT="1"/>
      <dgm:spPr/>
      <dgm:t>
        <a:bodyPr/>
        <a:lstStyle/>
        <a:p>
          <a:endParaRPr lang="en-US" sz="1600"/>
        </a:p>
      </dgm:t>
    </dgm:pt>
    <dgm:pt modelId="{362736B4-DEDB-8844-9910-24C1F9CE0E6A}" type="pres">
      <dgm:prSet presAssocID="{7ADD2B24-2F6F-7A43-8AB1-1D335CA0EBB4}" presName="cycle" presStyleCnt="0">
        <dgm:presLayoutVars>
          <dgm:dir/>
          <dgm:resizeHandles val="exact"/>
        </dgm:presLayoutVars>
      </dgm:prSet>
      <dgm:spPr/>
    </dgm:pt>
    <dgm:pt modelId="{872D0738-C7B6-1C43-B7B4-D4B96C19FCE5}" type="pres">
      <dgm:prSet presAssocID="{4C181EAC-3EBB-0348-BC7E-03B96F665769}" presName="node" presStyleLbl="node1" presStyleIdx="0" presStyleCnt="6">
        <dgm:presLayoutVars>
          <dgm:bulletEnabled val="1"/>
        </dgm:presLayoutVars>
      </dgm:prSet>
      <dgm:spPr/>
    </dgm:pt>
    <dgm:pt modelId="{0C52FD39-4F8B-EA4E-95A6-CDBEAEA466D5}" type="pres">
      <dgm:prSet presAssocID="{C7320D38-DC39-0A44-A6EB-AD386E395C86}" presName="sibTrans" presStyleLbl="sibTrans2D1" presStyleIdx="0" presStyleCnt="6"/>
      <dgm:spPr/>
    </dgm:pt>
    <dgm:pt modelId="{160042DE-1C1B-F046-A014-74984004A185}" type="pres">
      <dgm:prSet presAssocID="{C7320D38-DC39-0A44-A6EB-AD386E395C86}" presName="connectorText" presStyleLbl="sibTrans2D1" presStyleIdx="0" presStyleCnt="6"/>
      <dgm:spPr/>
    </dgm:pt>
    <dgm:pt modelId="{3F61BC56-DE04-8B4A-8802-8022904DFAEB}" type="pres">
      <dgm:prSet presAssocID="{F91DA29F-87F2-AC48-B917-443E091A6409}" presName="node" presStyleLbl="node1" presStyleIdx="1" presStyleCnt="6">
        <dgm:presLayoutVars>
          <dgm:bulletEnabled val="1"/>
        </dgm:presLayoutVars>
      </dgm:prSet>
      <dgm:spPr/>
    </dgm:pt>
    <dgm:pt modelId="{820EDD97-24CD-0B4B-B57E-BAFE31B322A4}" type="pres">
      <dgm:prSet presAssocID="{651B2792-8688-9440-A7BF-D47FE4931043}" presName="sibTrans" presStyleLbl="sibTrans2D1" presStyleIdx="1" presStyleCnt="6"/>
      <dgm:spPr/>
    </dgm:pt>
    <dgm:pt modelId="{817BAD34-78F6-BF42-85A1-492A68EE6A85}" type="pres">
      <dgm:prSet presAssocID="{651B2792-8688-9440-A7BF-D47FE4931043}" presName="connectorText" presStyleLbl="sibTrans2D1" presStyleIdx="1" presStyleCnt="6"/>
      <dgm:spPr/>
    </dgm:pt>
    <dgm:pt modelId="{3F2D3F44-B159-4541-ABB7-AD75EED5434F}" type="pres">
      <dgm:prSet presAssocID="{A35BF8D5-A32F-DB4D-BF93-A269DC6EADAE}" presName="node" presStyleLbl="node1" presStyleIdx="2" presStyleCnt="6">
        <dgm:presLayoutVars>
          <dgm:bulletEnabled val="1"/>
        </dgm:presLayoutVars>
      </dgm:prSet>
      <dgm:spPr/>
    </dgm:pt>
    <dgm:pt modelId="{A39730B8-202A-7945-A22E-9198E98270F4}" type="pres">
      <dgm:prSet presAssocID="{F8CFAF29-B524-E148-917E-9411CF7CD440}" presName="sibTrans" presStyleLbl="sibTrans2D1" presStyleIdx="2" presStyleCnt="6"/>
      <dgm:spPr/>
    </dgm:pt>
    <dgm:pt modelId="{4BA31B7F-57A3-C140-A255-AE0254A78046}" type="pres">
      <dgm:prSet presAssocID="{F8CFAF29-B524-E148-917E-9411CF7CD440}" presName="connectorText" presStyleLbl="sibTrans2D1" presStyleIdx="2" presStyleCnt="6"/>
      <dgm:spPr/>
    </dgm:pt>
    <dgm:pt modelId="{EEE63228-3748-4847-A5E4-02C9B028C98F}" type="pres">
      <dgm:prSet presAssocID="{4B1C994D-E254-824F-99A0-8C132938A584}" presName="node" presStyleLbl="node1" presStyleIdx="3" presStyleCnt="6">
        <dgm:presLayoutVars>
          <dgm:bulletEnabled val="1"/>
        </dgm:presLayoutVars>
      </dgm:prSet>
      <dgm:spPr/>
    </dgm:pt>
    <dgm:pt modelId="{445CA369-661B-1F4D-A617-C28932722340}" type="pres">
      <dgm:prSet presAssocID="{C070A901-9A23-FB47-BFF9-214215472E17}" presName="sibTrans" presStyleLbl="sibTrans2D1" presStyleIdx="3" presStyleCnt="6"/>
      <dgm:spPr/>
    </dgm:pt>
    <dgm:pt modelId="{7208FB8A-DBC0-D64A-94FF-B6C32240263B}" type="pres">
      <dgm:prSet presAssocID="{C070A901-9A23-FB47-BFF9-214215472E17}" presName="connectorText" presStyleLbl="sibTrans2D1" presStyleIdx="3" presStyleCnt="6"/>
      <dgm:spPr/>
    </dgm:pt>
    <dgm:pt modelId="{E26A77BE-D306-C94D-A51C-2198A56A8423}" type="pres">
      <dgm:prSet presAssocID="{C312AA11-1748-FA4C-A6F2-CCEC87D95349}" presName="node" presStyleLbl="node1" presStyleIdx="4" presStyleCnt="6">
        <dgm:presLayoutVars>
          <dgm:bulletEnabled val="1"/>
        </dgm:presLayoutVars>
      </dgm:prSet>
      <dgm:spPr/>
    </dgm:pt>
    <dgm:pt modelId="{2B64BA5D-DB9E-A441-9763-709EB0E38F39}" type="pres">
      <dgm:prSet presAssocID="{CC600199-57B6-6E45-AE44-2D10624AD574}" presName="sibTrans" presStyleLbl="sibTrans2D1" presStyleIdx="4" presStyleCnt="6"/>
      <dgm:spPr/>
    </dgm:pt>
    <dgm:pt modelId="{24B27242-F297-7F49-B9AB-7779387BCCE1}" type="pres">
      <dgm:prSet presAssocID="{CC600199-57B6-6E45-AE44-2D10624AD574}" presName="connectorText" presStyleLbl="sibTrans2D1" presStyleIdx="4" presStyleCnt="6"/>
      <dgm:spPr/>
    </dgm:pt>
    <dgm:pt modelId="{13F9BA3B-7819-5142-A75B-241094C92B64}" type="pres">
      <dgm:prSet presAssocID="{70307C9B-2EBD-624F-AF2D-04B7A2CAE9C8}" presName="node" presStyleLbl="node1" presStyleIdx="5" presStyleCnt="6">
        <dgm:presLayoutVars>
          <dgm:bulletEnabled val="1"/>
        </dgm:presLayoutVars>
      </dgm:prSet>
      <dgm:spPr/>
    </dgm:pt>
    <dgm:pt modelId="{4B4BBCD8-D901-2444-88A0-8072A891BDED}" type="pres">
      <dgm:prSet presAssocID="{F4EA8B92-5EC7-9F44-BA9F-25E2476092B8}" presName="sibTrans" presStyleLbl="sibTrans2D1" presStyleIdx="5" presStyleCnt="6"/>
      <dgm:spPr/>
    </dgm:pt>
    <dgm:pt modelId="{E50B5926-6CDB-154C-AB1A-1ABEA726D796}" type="pres">
      <dgm:prSet presAssocID="{F4EA8B92-5EC7-9F44-BA9F-25E2476092B8}" presName="connectorText" presStyleLbl="sibTrans2D1" presStyleIdx="5" presStyleCnt="6"/>
      <dgm:spPr/>
    </dgm:pt>
  </dgm:ptLst>
  <dgm:cxnLst>
    <dgm:cxn modelId="{3DA3500C-ACEB-1B4F-8FD3-E215D4D469C5}" type="presOf" srcId="{A35BF8D5-A32F-DB4D-BF93-A269DC6EADAE}" destId="{3F2D3F44-B159-4541-ABB7-AD75EED5434F}" srcOrd="0" destOrd="0" presId="urn:microsoft.com/office/officeart/2005/8/layout/cycle2"/>
    <dgm:cxn modelId="{9235200F-778D-0D44-AB0A-E7DE08F612A5}" srcId="{7ADD2B24-2F6F-7A43-8AB1-1D335CA0EBB4}" destId="{4C181EAC-3EBB-0348-BC7E-03B96F665769}" srcOrd="0" destOrd="0" parTransId="{EDC16D10-6A88-BA4C-94E2-41934914C054}" sibTransId="{C7320D38-DC39-0A44-A6EB-AD386E395C86}"/>
    <dgm:cxn modelId="{E10CA71A-0F3A-BE46-BA2E-D56E386506D0}" type="presOf" srcId="{651B2792-8688-9440-A7BF-D47FE4931043}" destId="{817BAD34-78F6-BF42-85A1-492A68EE6A85}" srcOrd="1" destOrd="0" presId="urn:microsoft.com/office/officeart/2005/8/layout/cycle2"/>
    <dgm:cxn modelId="{BA6F881F-F9ED-8946-A1FC-DA3C184A7C52}" type="presOf" srcId="{7ADD2B24-2F6F-7A43-8AB1-1D335CA0EBB4}" destId="{362736B4-DEDB-8844-9910-24C1F9CE0E6A}" srcOrd="0" destOrd="0" presId="urn:microsoft.com/office/officeart/2005/8/layout/cycle2"/>
    <dgm:cxn modelId="{EC2E4423-F035-D540-81D7-0190BD4C0B72}" type="presOf" srcId="{651B2792-8688-9440-A7BF-D47FE4931043}" destId="{820EDD97-24CD-0B4B-B57E-BAFE31B322A4}" srcOrd="0" destOrd="0" presId="urn:microsoft.com/office/officeart/2005/8/layout/cycle2"/>
    <dgm:cxn modelId="{7E1A3B29-ACF3-0041-A189-19362EB07FBA}" srcId="{7ADD2B24-2F6F-7A43-8AB1-1D335CA0EBB4}" destId="{F91DA29F-87F2-AC48-B917-443E091A6409}" srcOrd="1" destOrd="0" parTransId="{5C02A981-CB25-F541-B197-9DA71FC94ACB}" sibTransId="{651B2792-8688-9440-A7BF-D47FE4931043}"/>
    <dgm:cxn modelId="{81E5F229-8B24-9D49-B6C2-576D46D6D9B9}" srcId="{7ADD2B24-2F6F-7A43-8AB1-1D335CA0EBB4}" destId="{4B1C994D-E254-824F-99A0-8C132938A584}" srcOrd="3" destOrd="0" parTransId="{DD1D5236-B90A-5C4C-A260-815C7173CD4B}" sibTransId="{C070A901-9A23-FB47-BFF9-214215472E17}"/>
    <dgm:cxn modelId="{02E4402E-57A9-1A4B-8C7B-977C383D049D}" type="presOf" srcId="{F4EA8B92-5EC7-9F44-BA9F-25E2476092B8}" destId="{E50B5926-6CDB-154C-AB1A-1ABEA726D796}" srcOrd="1" destOrd="0" presId="urn:microsoft.com/office/officeart/2005/8/layout/cycle2"/>
    <dgm:cxn modelId="{3AA81B2F-1994-8844-81B6-2C852781BE18}" type="presOf" srcId="{C312AA11-1748-FA4C-A6F2-CCEC87D95349}" destId="{E26A77BE-D306-C94D-A51C-2198A56A8423}" srcOrd="0" destOrd="0" presId="urn:microsoft.com/office/officeart/2005/8/layout/cycle2"/>
    <dgm:cxn modelId="{3C494C31-7693-6548-B2BF-DAE9607A9D2D}" srcId="{7ADD2B24-2F6F-7A43-8AB1-1D335CA0EBB4}" destId="{A35BF8D5-A32F-DB4D-BF93-A269DC6EADAE}" srcOrd="2" destOrd="0" parTransId="{6BEAC0E1-CCEF-E04D-9DEA-1E72F46467C0}" sibTransId="{F8CFAF29-B524-E148-917E-9411CF7CD440}"/>
    <dgm:cxn modelId="{5EE62560-90CE-D841-A5BA-87EF1BAE6EC7}" type="presOf" srcId="{F4EA8B92-5EC7-9F44-BA9F-25E2476092B8}" destId="{4B4BBCD8-D901-2444-88A0-8072A891BDED}" srcOrd="0" destOrd="0" presId="urn:microsoft.com/office/officeart/2005/8/layout/cycle2"/>
    <dgm:cxn modelId="{5CAEFD52-A5B5-0C40-9F25-4F3BD3926653}" type="presOf" srcId="{70307C9B-2EBD-624F-AF2D-04B7A2CAE9C8}" destId="{13F9BA3B-7819-5142-A75B-241094C92B64}" srcOrd="0" destOrd="0" presId="urn:microsoft.com/office/officeart/2005/8/layout/cycle2"/>
    <dgm:cxn modelId="{C1A77A54-3F73-F340-9DF9-EEBE90E79C6E}" type="presOf" srcId="{C070A901-9A23-FB47-BFF9-214215472E17}" destId="{7208FB8A-DBC0-D64A-94FF-B6C32240263B}" srcOrd="1" destOrd="0" presId="urn:microsoft.com/office/officeart/2005/8/layout/cycle2"/>
    <dgm:cxn modelId="{1F41C85A-336A-4F42-B167-278448926BD0}" type="presOf" srcId="{CC600199-57B6-6E45-AE44-2D10624AD574}" destId="{2B64BA5D-DB9E-A441-9763-709EB0E38F39}" srcOrd="0" destOrd="0" presId="urn:microsoft.com/office/officeart/2005/8/layout/cycle2"/>
    <dgm:cxn modelId="{3EE8DB92-5331-0A41-B007-D06D660895FC}" type="presOf" srcId="{F8CFAF29-B524-E148-917E-9411CF7CD440}" destId="{4BA31B7F-57A3-C140-A255-AE0254A78046}" srcOrd="1" destOrd="0" presId="urn:microsoft.com/office/officeart/2005/8/layout/cycle2"/>
    <dgm:cxn modelId="{2F4E73B6-E3A2-0844-A213-E9AD093E3DF2}" type="presOf" srcId="{F91DA29F-87F2-AC48-B917-443E091A6409}" destId="{3F61BC56-DE04-8B4A-8802-8022904DFAEB}" srcOrd="0" destOrd="0" presId="urn:microsoft.com/office/officeart/2005/8/layout/cycle2"/>
    <dgm:cxn modelId="{2719E2C4-997C-B446-9C8B-A68CFF1CAF9D}" srcId="{7ADD2B24-2F6F-7A43-8AB1-1D335CA0EBB4}" destId="{70307C9B-2EBD-624F-AF2D-04B7A2CAE9C8}" srcOrd="5" destOrd="0" parTransId="{0DEED761-B1B3-B34D-9D29-0DD1BB648A22}" sibTransId="{F4EA8B92-5EC7-9F44-BA9F-25E2476092B8}"/>
    <dgm:cxn modelId="{D770A2CE-9DB4-E447-A515-BB554B15B314}" type="presOf" srcId="{F8CFAF29-B524-E148-917E-9411CF7CD440}" destId="{A39730B8-202A-7945-A22E-9198E98270F4}" srcOrd="0" destOrd="0" presId="urn:microsoft.com/office/officeart/2005/8/layout/cycle2"/>
    <dgm:cxn modelId="{2134C8D3-D8C4-CD48-A7FA-9A7758A53DCE}" type="presOf" srcId="{CC600199-57B6-6E45-AE44-2D10624AD574}" destId="{24B27242-F297-7F49-B9AB-7779387BCCE1}" srcOrd="1" destOrd="0" presId="urn:microsoft.com/office/officeart/2005/8/layout/cycle2"/>
    <dgm:cxn modelId="{17A2D0D8-021B-B449-8A3E-8B7704A5ECB4}" type="presOf" srcId="{4B1C994D-E254-824F-99A0-8C132938A584}" destId="{EEE63228-3748-4847-A5E4-02C9B028C98F}" srcOrd="0" destOrd="0" presId="urn:microsoft.com/office/officeart/2005/8/layout/cycle2"/>
    <dgm:cxn modelId="{CA2C82DD-808F-F142-9401-07494D657BE6}" type="presOf" srcId="{C7320D38-DC39-0A44-A6EB-AD386E395C86}" destId="{160042DE-1C1B-F046-A014-74984004A185}" srcOrd="1" destOrd="0" presId="urn:microsoft.com/office/officeart/2005/8/layout/cycle2"/>
    <dgm:cxn modelId="{C8B701E9-48CB-024F-82E5-5E36C99EAEFF}" type="presOf" srcId="{C7320D38-DC39-0A44-A6EB-AD386E395C86}" destId="{0C52FD39-4F8B-EA4E-95A6-CDBEAEA466D5}" srcOrd="0" destOrd="0" presId="urn:microsoft.com/office/officeart/2005/8/layout/cycle2"/>
    <dgm:cxn modelId="{009B62EC-F446-6547-8EE3-0C8E25BE5C80}" srcId="{7ADD2B24-2F6F-7A43-8AB1-1D335CA0EBB4}" destId="{C312AA11-1748-FA4C-A6F2-CCEC87D95349}" srcOrd="4" destOrd="0" parTransId="{37F5882C-3BC2-1942-B31C-DE1886C0BCD0}" sibTransId="{CC600199-57B6-6E45-AE44-2D10624AD574}"/>
    <dgm:cxn modelId="{FF1100F6-EE55-BB4D-836A-C0C5B488620C}" type="presOf" srcId="{C070A901-9A23-FB47-BFF9-214215472E17}" destId="{445CA369-661B-1F4D-A617-C28932722340}" srcOrd="0" destOrd="0" presId="urn:microsoft.com/office/officeart/2005/8/layout/cycle2"/>
    <dgm:cxn modelId="{058F69FA-A3B2-6D45-8D7B-C110532F5D2A}" type="presOf" srcId="{4C181EAC-3EBB-0348-BC7E-03B96F665769}" destId="{872D0738-C7B6-1C43-B7B4-D4B96C19FCE5}" srcOrd="0" destOrd="0" presId="urn:microsoft.com/office/officeart/2005/8/layout/cycle2"/>
    <dgm:cxn modelId="{9A19DB5D-FB54-6343-B6FA-95D85A2FED18}" type="presParOf" srcId="{362736B4-DEDB-8844-9910-24C1F9CE0E6A}" destId="{872D0738-C7B6-1C43-B7B4-D4B96C19FCE5}" srcOrd="0" destOrd="0" presId="urn:microsoft.com/office/officeart/2005/8/layout/cycle2"/>
    <dgm:cxn modelId="{D3C4EE7B-1DF6-174C-9AD9-7E5C258B54C7}" type="presParOf" srcId="{362736B4-DEDB-8844-9910-24C1F9CE0E6A}" destId="{0C52FD39-4F8B-EA4E-95A6-CDBEAEA466D5}" srcOrd="1" destOrd="0" presId="urn:microsoft.com/office/officeart/2005/8/layout/cycle2"/>
    <dgm:cxn modelId="{6DD8F30B-B1D2-FC4F-A61F-A9B320323653}" type="presParOf" srcId="{0C52FD39-4F8B-EA4E-95A6-CDBEAEA466D5}" destId="{160042DE-1C1B-F046-A014-74984004A185}" srcOrd="0" destOrd="0" presId="urn:microsoft.com/office/officeart/2005/8/layout/cycle2"/>
    <dgm:cxn modelId="{0D03D879-14AA-0641-8180-F4AFEEEADDCA}" type="presParOf" srcId="{362736B4-DEDB-8844-9910-24C1F9CE0E6A}" destId="{3F61BC56-DE04-8B4A-8802-8022904DFAEB}" srcOrd="2" destOrd="0" presId="urn:microsoft.com/office/officeart/2005/8/layout/cycle2"/>
    <dgm:cxn modelId="{A719C575-33BC-1341-BD9F-880A6942BBF6}" type="presParOf" srcId="{362736B4-DEDB-8844-9910-24C1F9CE0E6A}" destId="{820EDD97-24CD-0B4B-B57E-BAFE31B322A4}" srcOrd="3" destOrd="0" presId="urn:microsoft.com/office/officeart/2005/8/layout/cycle2"/>
    <dgm:cxn modelId="{C2B1F528-37F1-4C48-8819-DF776F673FFE}" type="presParOf" srcId="{820EDD97-24CD-0B4B-B57E-BAFE31B322A4}" destId="{817BAD34-78F6-BF42-85A1-492A68EE6A85}" srcOrd="0" destOrd="0" presId="urn:microsoft.com/office/officeart/2005/8/layout/cycle2"/>
    <dgm:cxn modelId="{7523D58C-5610-8F41-ACD0-173ED7B8CD9E}" type="presParOf" srcId="{362736B4-DEDB-8844-9910-24C1F9CE0E6A}" destId="{3F2D3F44-B159-4541-ABB7-AD75EED5434F}" srcOrd="4" destOrd="0" presId="urn:microsoft.com/office/officeart/2005/8/layout/cycle2"/>
    <dgm:cxn modelId="{BDCDEB65-6E5B-4B45-B891-7A73E881B57E}" type="presParOf" srcId="{362736B4-DEDB-8844-9910-24C1F9CE0E6A}" destId="{A39730B8-202A-7945-A22E-9198E98270F4}" srcOrd="5" destOrd="0" presId="urn:microsoft.com/office/officeart/2005/8/layout/cycle2"/>
    <dgm:cxn modelId="{3C0F5AE2-EC89-1944-81A9-A3769630D1F7}" type="presParOf" srcId="{A39730B8-202A-7945-A22E-9198E98270F4}" destId="{4BA31B7F-57A3-C140-A255-AE0254A78046}" srcOrd="0" destOrd="0" presId="urn:microsoft.com/office/officeart/2005/8/layout/cycle2"/>
    <dgm:cxn modelId="{1C121DB6-CAA5-3045-A5AA-A8039071421A}" type="presParOf" srcId="{362736B4-DEDB-8844-9910-24C1F9CE0E6A}" destId="{EEE63228-3748-4847-A5E4-02C9B028C98F}" srcOrd="6" destOrd="0" presId="urn:microsoft.com/office/officeart/2005/8/layout/cycle2"/>
    <dgm:cxn modelId="{60A73111-46B7-6D47-AFED-EDFC10163534}" type="presParOf" srcId="{362736B4-DEDB-8844-9910-24C1F9CE0E6A}" destId="{445CA369-661B-1F4D-A617-C28932722340}" srcOrd="7" destOrd="0" presId="urn:microsoft.com/office/officeart/2005/8/layout/cycle2"/>
    <dgm:cxn modelId="{9B6CAC62-1E60-6341-BBFB-4E0D7D3469CB}" type="presParOf" srcId="{445CA369-661B-1F4D-A617-C28932722340}" destId="{7208FB8A-DBC0-D64A-94FF-B6C32240263B}" srcOrd="0" destOrd="0" presId="urn:microsoft.com/office/officeart/2005/8/layout/cycle2"/>
    <dgm:cxn modelId="{2FA13C15-460E-214E-B464-10116BBB1764}" type="presParOf" srcId="{362736B4-DEDB-8844-9910-24C1F9CE0E6A}" destId="{E26A77BE-D306-C94D-A51C-2198A56A8423}" srcOrd="8" destOrd="0" presId="urn:microsoft.com/office/officeart/2005/8/layout/cycle2"/>
    <dgm:cxn modelId="{46AF5E1E-D6D5-024A-8E2B-B971262D7C78}" type="presParOf" srcId="{362736B4-DEDB-8844-9910-24C1F9CE0E6A}" destId="{2B64BA5D-DB9E-A441-9763-709EB0E38F39}" srcOrd="9" destOrd="0" presId="urn:microsoft.com/office/officeart/2005/8/layout/cycle2"/>
    <dgm:cxn modelId="{AB0E0B26-1531-0D44-8D8D-E16F92C7F2F0}" type="presParOf" srcId="{2B64BA5D-DB9E-A441-9763-709EB0E38F39}" destId="{24B27242-F297-7F49-B9AB-7779387BCCE1}" srcOrd="0" destOrd="0" presId="urn:microsoft.com/office/officeart/2005/8/layout/cycle2"/>
    <dgm:cxn modelId="{7B4649C6-4A4B-D040-B2EF-3E5EA91948E1}" type="presParOf" srcId="{362736B4-DEDB-8844-9910-24C1F9CE0E6A}" destId="{13F9BA3B-7819-5142-A75B-241094C92B64}" srcOrd="10" destOrd="0" presId="urn:microsoft.com/office/officeart/2005/8/layout/cycle2"/>
    <dgm:cxn modelId="{CE341A3E-33D6-D345-B61C-317BF96C4088}" type="presParOf" srcId="{362736B4-DEDB-8844-9910-24C1F9CE0E6A}" destId="{4B4BBCD8-D901-2444-88A0-8072A891BDED}" srcOrd="11" destOrd="0" presId="urn:microsoft.com/office/officeart/2005/8/layout/cycle2"/>
    <dgm:cxn modelId="{97E50561-14C6-6D43-8158-28593859A937}" type="presParOf" srcId="{4B4BBCD8-D901-2444-88A0-8072A891BDED}" destId="{E50B5926-6CDB-154C-AB1A-1ABEA726D79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437F75-E475-6249-9200-851721E87412}" type="doc">
      <dgm:prSet loTypeId="urn:microsoft.com/office/officeart/2005/8/layout/funne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92042E-7708-D548-A746-9D75DF92EA13}">
      <dgm:prSet phldrT="[Text]"/>
      <dgm:spPr/>
      <dgm:t>
        <a:bodyPr/>
        <a:lstStyle/>
        <a:p>
          <a:r>
            <a:rPr lang="en-US" dirty="0"/>
            <a:t>Portfolio Review</a:t>
          </a:r>
        </a:p>
      </dgm:t>
    </dgm:pt>
    <dgm:pt modelId="{278B6001-DBE9-0B41-9F0C-97902AD4DE0F}" type="parTrans" cxnId="{F5C48167-63C5-3F48-A177-112D7734B5D8}">
      <dgm:prSet/>
      <dgm:spPr/>
      <dgm:t>
        <a:bodyPr/>
        <a:lstStyle/>
        <a:p>
          <a:endParaRPr lang="en-US"/>
        </a:p>
      </dgm:t>
    </dgm:pt>
    <dgm:pt modelId="{81F7CE30-CBB9-AB4C-81E5-B3E0DB564FEC}" type="sibTrans" cxnId="{F5C48167-63C5-3F48-A177-112D7734B5D8}">
      <dgm:prSet/>
      <dgm:spPr/>
      <dgm:t>
        <a:bodyPr/>
        <a:lstStyle/>
        <a:p>
          <a:endParaRPr lang="en-US"/>
        </a:p>
      </dgm:t>
    </dgm:pt>
    <dgm:pt modelId="{927853C6-C05D-CE4F-B96D-E9D8FA6E00AE}">
      <dgm:prSet phldrT="[Text]"/>
      <dgm:spPr/>
      <dgm:t>
        <a:bodyPr/>
        <a:lstStyle/>
        <a:p>
          <a:r>
            <a:rPr lang="en-US" dirty="0"/>
            <a:t>Faculty Focus Group</a:t>
          </a:r>
        </a:p>
      </dgm:t>
    </dgm:pt>
    <dgm:pt modelId="{B8AD2DEF-A847-D54F-826A-5064C73950AF}" type="parTrans" cxnId="{BA1D98A3-083F-8547-88B8-E3E656F6FCDE}">
      <dgm:prSet/>
      <dgm:spPr/>
      <dgm:t>
        <a:bodyPr/>
        <a:lstStyle/>
        <a:p>
          <a:endParaRPr lang="en-US"/>
        </a:p>
      </dgm:t>
    </dgm:pt>
    <dgm:pt modelId="{8A06D9FD-27FE-FE4E-8782-6E547DCBF464}" type="sibTrans" cxnId="{BA1D98A3-083F-8547-88B8-E3E656F6FCDE}">
      <dgm:prSet/>
      <dgm:spPr/>
      <dgm:t>
        <a:bodyPr/>
        <a:lstStyle/>
        <a:p>
          <a:endParaRPr lang="en-US"/>
        </a:p>
      </dgm:t>
    </dgm:pt>
    <dgm:pt modelId="{F69BEFBC-5CFA-E948-848B-C3DA6BFB9932}">
      <dgm:prSet phldrT="[Text]"/>
      <dgm:spPr/>
      <dgm:t>
        <a:bodyPr/>
        <a:lstStyle/>
        <a:p>
          <a:r>
            <a:rPr lang="en-US" dirty="0"/>
            <a:t>Syllabus Review</a:t>
          </a:r>
        </a:p>
      </dgm:t>
    </dgm:pt>
    <dgm:pt modelId="{CE146B98-439B-D94D-A0B3-F639EEC2C3A1}" type="parTrans" cxnId="{39A469E3-0E1E-5744-8849-58647A1450FC}">
      <dgm:prSet/>
      <dgm:spPr/>
      <dgm:t>
        <a:bodyPr/>
        <a:lstStyle/>
        <a:p>
          <a:endParaRPr lang="en-US"/>
        </a:p>
      </dgm:t>
    </dgm:pt>
    <dgm:pt modelId="{1F02FE2D-4629-8248-BE1B-940E47D0EBD5}" type="sibTrans" cxnId="{39A469E3-0E1E-5744-8849-58647A1450FC}">
      <dgm:prSet/>
      <dgm:spPr/>
      <dgm:t>
        <a:bodyPr/>
        <a:lstStyle/>
        <a:p>
          <a:endParaRPr lang="en-US"/>
        </a:p>
      </dgm:t>
    </dgm:pt>
    <dgm:pt modelId="{5B0C4F35-8A79-C049-8347-430EE1CE90EB}">
      <dgm:prSet phldrT="[Text]"/>
      <dgm:spPr/>
      <dgm:t>
        <a:bodyPr/>
        <a:lstStyle/>
        <a:p>
          <a:r>
            <a:rPr lang="en-US" dirty="0"/>
            <a:t>Triangulated Data</a:t>
          </a:r>
        </a:p>
      </dgm:t>
    </dgm:pt>
    <dgm:pt modelId="{044181C7-2AB8-A04D-A4BA-238F10FEEC98}" type="parTrans" cxnId="{ECABB942-9C68-1547-B1B6-5556E916E5A1}">
      <dgm:prSet/>
      <dgm:spPr/>
      <dgm:t>
        <a:bodyPr/>
        <a:lstStyle/>
        <a:p>
          <a:endParaRPr lang="en-US"/>
        </a:p>
      </dgm:t>
    </dgm:pt>
    <dgm:pt modelId="{4B387727-E81B-DE4D-9B9C-AAFE43121C41}" type="sibTrans" cxnId="{ECABB942-9C68-1547-B1B6-5556E916E5A1}">
      <dgm:prSet/>
      <dgm:spPr/>
      <dgm:t>
        <a:bodyPr/>
        <a:lstStyle/>
        <a:p>
          <a:endParaRPr lang="en-US"/>
        </a:p>
      </dgm:t>
    </dgm:pt>
    <dgm:pt modelId="{A31F0D89-D166-0F48-BC21-4269E3F39E36}" type="pres">
      <dgm:prSet presAssocID="{7A437F75-E475-6249-9200-851721E87412}" presName="Name0" presStyleCnt="0">
        <dgm:presLayoutVars>
          <dgm:chMax val="4"/>
          <dgm:resizeHandles val="exact"/>
        </dgm:presLayoutVars>
      </dgm:prSet>
      <dgm:spPr/>
    </dgm:pt>
    <dgm:pt modelId="{B6CD9E95-C3E8-2D47-9FEC-3E8B232586B0}" type="pres">
      <dgm:prSet presAssocID="{7A437F75-E475-6249-9200-851721E87412}" presName="ellipse" presStyleLbl="trBgShp" presStyleIdx="0" presStyleCnt="1"/>
      <dgm:spPr/>
    </dgm:pt>
    <dgm:pt modelId="{C1A992EA-CC89-9242-9649-BD5F52AE54FA}" type="pres">
      <dgm:prSet presAssocID="{7A437F75-E475-6249-9200-851721E87412}" presName="arrow1" presStyleLbl="fgShp" presStyleIdx="0" presStyleCnt="1"/>
      <dgm:spPr/>
    </dgm:pt>
    <dgm:pt modelId="{60A7F444-CC9B-EC48-AD4E-7858323E558B}" type="pres">
      <dgm:prSet presAssocID="{7A437F75-E475-6249-9200-851721E87412}" presName="rectangle" presStyleLbl="revTx" presStyleIdx="0" presStyleCnt="1">
        <dgm:presLayoutVars>
          <dgm:bulletEnabled val="1"/>
        </dgm:presLayoutVars>
      </dgm:prSet>
      <dgm:spPr/>
    </dgm:pt>
    <dgm:pt modelId="{81FAA553-9F25-E047-9CF2-27ED7A271961}" type="pres">
      <dgm:prSet presAssocID="{927853C6-C05D-CE4F-B96D-E9D8FA6E00AE}" presName="item1" presStyleLbl="node1" presStyleIdx="0" presStyleCnt="3">
        <dgm:presLayoutVars>
          <dgm:bulletEnabled val="1"/>
        </dgm:presLayoutVars>
      </dgm:prSet>
      <dgm:spPr/>
    </dgm:pt>
    <dgm:pt modelId="{3CB4C788-29F6-044A-93C5-14E450351F4F}" type="pres">
      <dgm:prSet presAssocID="{F69BEFBC-5CFA-E948-848B-C3DA6BFB9932}" presName="item2" presStyleLbl="node1" presStyleIdx="1" presStyleCnt="3">
        <dgm:presLayoutVars>
          <dgm:bulletEnabled val="1"/>
        </dgm:presLayoutVars>
      </dgm:prSet>
      <dgm:spPr/>
    </dgm:pt>
    <dgm:pt modelId="{FE256B87-CE36-1548-B075-9B3D116D43DF}" type="pres">
      <dgm:prSet presAssocID="{5B0C4F35-8A79-C049-8347-430EE1CE90EB}" presName="item3" presStyleLbl="node1" presStyleIdx="2" presStyleCnt="3">
        <dgm:presLayoutVars>
          <dgm:bulletEnabled val="1"/>
        </dgm:presLayoutVars>
      </dgm:prSet>
      <dgm:spPr/>
    </dgm:pt>
    <dgm:pt modelId="{78597A0A-1DE7-114B-93F7-797A10BE5923}" type="pres">
      <dgm:prSet presAssocID="{7A437F75-E475-6249-9200-851721E87412}" presName="funnel" presStyleLbl="trAlignAcc1" presStyleIdx="0" presStyleCnt="1"/>
      <dgm:spPr/>
    </dgm:pt>
  </dgm:ptLst>
  <dgm:cxnLst>
    <dgm:cxn modelId="{ECABB942-9C68-1547-B1B6-5556E916E5A1}" srcId="{7A437F75-E475-6249-9200-851721E87412}" destId="{5B0C4F35-8A79-C049-8347-430EE1CE90EB}" srcOrd="3" destOrd="0" parTransId="{044181C7-2AB8-A04D-A4BA-238F10FEEC98}" sibTransId="{4B387727-E81B-DE4D-9B9C-AAFE43121C41}"/>
    <dgm:cxn modelId="{1CEA9843-4C72-B44A-927C-A003C68A7A72}" type="presOf" srcId="{927853C6-C05D-CE4F-B96D-E9D8FA6E00AE}" destId="{3CB4C788-29F6-044A-93C5-14E450351F4F}" srcOrd="0" destOrd="0" presId="urn:microsoft.com/office/officeart/2005/8/layout/funnel1"/>
    <dgm:cxn modelId="{5F917246-BF28-1A49-9C9F-3DDC436D754D}" type="presOf" srcId="{F69BEFBC-5CFA-E948-848B-C3DA6BFB9932}" destId="{81FAA553-9F25-E047-9CF2-27ED7A271961}" srcOrd="0" destOrd="0" presId="urn:microsoft.com/office/officeart/2005/8/layout/funnel1"/>
    <dgm:cxn modelId="{F5C48167-63C5-3F48-A177-112D7734B5D8}" srcId="{7A437F75-E475-6249-9200-851721E87412}" destId="{6292042E-7708-D548-A746-9D75DF92EA13}" srcOrd="0" destOrd="0" parTransId="{278B6001-DBE9-0B41-9F0C-97902AD4DE0F}" sibTransId="{81F7CE30-CBB9-AB4C-81E5-B3E0DB564FEC}"/>
    <dgm:cxn modelId="{6B1B3389-776A-AE4F-B500-BA47EA62EEB8}" type="presOf" srcId="{6292042E-7708-D548-A746-9D75DF92EA13}" destId="{FE256B87-CE36-1548-B075-9B3D116D43DF}" srcOrd="0" destOrd="0" presId="urn:microsoft.com/office/officeart/2005/8/layout/funnel1"/>
    <dgm:cxn modelId="{B1214F90-F2E7-874C-8B73-718EDD0016EA}" type="presOf" srcId="{7A437F75-E475-6249-9200-851721E87412}" destId="{A31F0D89-D166-0F48-BC21-4269E3F39E36}" srcOrd="0" destOrd="0" presId="urn:microsoft.com/office/officeart/2005/8/layout/funnel1"/>
    <dgm:cxn modelId="{BA1D98A3-083F-8547-88B8-E3E656F6FCDE}" srcId="{7A437F75-E475-6249-9200-851721E87412}" destId="{927853C6-C05D-CE4F-B96D-E9D8FA6E00AE}" srcOrd="1" destOrd="0" parTransId="{B8AD2DEF-A847-D54F-826A-5064C73950AF}" sibTransId="{8A06D9FD-27FE-FE4E-8782-6E547DCBF464}"/>
    <dgm:cxn modelId="{1C31D3E1-2928-AE41-9AD4-5A0B596FAB8F}" type="presOf" srcId="{5B0C4F35-8A79-C049-8347-430EE1CE90EB}" destId="{60A7F444-CC9B-EC48-AD4E-7858323E558B}" srcOrd="0" destOrd="0" presId="urn:microsoft.com/office/officeart/2005/8/layout/funnel1"/>
    <dgm:cxn modelId="{39A469E3-0E1E-5744-8849-58647A1450FC}" srcId="{7A437F75-E475-6249-9200-851721E87412}" destId="{F69BEFBC-5CFA-E948-848B-C3DA6BFB9932}" srcOrd="2" destOrd="0" parTransId="{CE146B98-439B-D94D-A0B3-F639EEC2C3A1}" sibTransId="{1F02FE2D-4629-8248-BE1B-940E47D0EBD5}"/>
    <dgm:cxn modelId="{D6411AC5-9D17-5D4B-BD2F-711D1176A779}" type="presParOf" srcId="{A31F0D89-D166-0F48-BC21-4269E3F39E36}" destId="{B6CD9E95-C3E8-2D47-9FEC-3E8B232586B0}" srcOrd="0" destOrd="0" presId="urn:microsoft.com/office/officeart/2005/8/layout/funnel1"/>
    <dgm:cxn modelId="{3D65E8F8-2A8F-504E-88E1-51DA90354763}" type="presParOf" srcId="{A31F0D89-D166-0F48-BC21-4269E3F39E36}" destId="{C1A992EA-CC89-9242-9649-BD5F52AE54FA}" srcOrd="1" destOrd="0" presId="urn:microsoft.com/office/officeart/2005/8/layout/funnel1"/>
    <dgm:cxn modelId="{67BB4426-FA50-EB45-B90A-F187D7F29E3F}" type="presParOf" srcId="{A31F0D89-D166-0F48-BC21-4269E3F39E36}" destId="{60A7F444-CC9B-EC48-AD4E-7858323E558B}" srcOrd="2" destOrd="0" presId="urn:microsoft.com/office/officeart/2005/8/layout/funnel1"/>
    <dgm:cxn modelId="{B9F291EE-230C-5741-9EC0-716B16B72A45}" type="presParOf" srcId="{A31F0D89-D166-0F48-BC21-4269E3F39E36}" destId="{81FAA553-9F25-E047-9CF2-27ED7A271961}" srcOrd="3" destOrd="0" presId="urn:microsoft.com/office/officeart/2005/8/layout/funnel1"/>
    <dgm:cxn modelId="{EA709161-BD6E-EC4D-B916-8E3701FA37B1}" type="presParOf" srcId="{A31F0D89-D166-0F48-BC21-4269E3F39E36}" destId="{3CB4C788-29F6-044A-93C5-14E450351F4F}" srcOrd="4" destOrd="0" presId="urn:microsoft.com/office/officeart/2005/8/layout/funnel1"/>
    <dgm:cxn modelId="{8C703058-5802-9A43-9F44-161E1DBADD36}" type="presParOf" srcId="{A31F0D89-D166-0F48-BC21-4269E3F39E36}" destId="{FE256B87-CE36-1548-B075-9B3D116D43DF}" srcOrd="5" destOrd="0" presId="urn:microsoft.com/office/officeart/2005/8/layout/funnel1"/>
    <dgm:cxn modelId="{17D8A70B-6FBC-4D47-A47C-C10DC941834D}" type="presParOf" srcId="{A31F0D89-D166-0F48-BC21-4269E3F39E36}" destId="{78597A0A-1DE7-114B-93F7-797A10BE5923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BFEC13-05B8-46AC-9B0E-4A6C9EE43BD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AB3805B-650C-482C-AFA0-E30B195330B0}">
      <dgm:prSet/>
      <dgm:spPr/>
      <dgm:t>
        <a:bodyPr/>
        <a:lstStyle/>
        <a:p>
          <a:r>
            <a:rPr lang="en-US"/>
            <a:t>Faculty Participation (Part Time and Full Time)</a:t>
          </a:r>
        </a:p>
      </dgm:t>
    </dgm:pt>
    <dgm:pt modelId="{2CF0C9DB-E0E7-439A-8E7E-5E241CD12382}" type="parTrans" cxnId="{B83B0066-622D-471F-A210-241E23BD3225}">
      <dgm:prSet/>
      <dgm:spPr/>
      <dgm:t>
        <a:bodyPr/>
        <a:lstStyle/>
        <a:p>
          <a:endParaRPr lang="en-US"/>
        </a:p>
      </dgm:t>
    </dgm:pt>
    <dgm:pt modelId="{B51D7383-962E-49F5-AC7E-E2054AA42395}" type="sibTrans" cxnId="{B83B0066-622D-471F-A210-241E23BD3225}">
      <dgm:prSet/>
      <dgm:spPr/>
      <dgm:t>
        <a:bodyPr/>
        <a:lstStyle/>
        <a:p>
          <a:endParaRPr lang="en-US"/>
        </a:p>
      </dgm:t>
    </dgm:pt>
    <dgm:pt modelId="{C86238CA-8A97-4A36-896A-792977A8C680}">
      <dgm:prSet/>
      <dgm:spPr/>
      <dgm:t>
        <a:bodyPr/>
        <a:lstStyle/>
        <a:p>
          <a:r>
            <a:rPr lang="en-US"/>
            <a:t>Modified Each Year</a:t>
          </a:r>
        </a:p>
      </dgm:t>
    </dgm:pt>
    <dgm:pt modelId="{A3273444-3766-4C2A-8319-B38FB3BA26BC}" type="parTrans" cxnId="{64915DF5-3869-4A83-B308-748E4042C06A}">
      <dgm:prSet/>
      <dgm:spPr/>
      <dgm:t>
        <a:bodyPr/>
        <a:lstStyle/>
        <a:p>
          <a:endParaRPr lang="en-US"/>
        </a:p>
      </dgm:t>
    </dgm:pt>
    <dgm:pt modelId="{49F7735E-F50B-4BC9-915A-359BA6E9814C}" type="sibTrans" cxnId="{64915DF5-3869-4A83-B308-748E4042C06A}">
      <dgm:prSet/>
      <dgm:spPr/>
      <dgm:t>
        <a:bodyPr/>
        <a:lstStyle/>
        <a:p>
          <a:endParaRPr lang="en-US"/>
        </a:p>
      </dgm:t>
    </dgm:pt>
    <dgm:pt modelId="{AE362C65-B953-4792-B53D-7FE55D722CCC}">
      <dgm:prSet/>
      <dgm:spPr/>
      <dgm:t>
        <a:bodyPr/>
        <a:lstStyle/>
        <a:p>
          <a:r>
            <a:rPr lang="en-US"/>
            <a:t>Additive/Not Holistic</a:t>
          </a:r>
        </a:p>
      </dgm:t>
    </dgm:pt>
    <dgm:pt modelId="{CC1341E2-8F8C-4BEF-8178-EF42FD8D1629}" type="parTrans" cxnId="{008B837D-B71D-4484-A0C6-FD3058DDF231}">
      <dgm:prSet/>
      <dgm:spPr/>
      <dgm:t>
        <a:bodyPr/>
        <a:lstStyle/>
        <a:p>
          <a:endParaRPr lang="en-US"/>
        </a:p>
      </dgm:t>
    </dgm:pt>
    <dgm:pt modelId="{800DD159-1492-47A7-8001-C0EC38C739BB}" type="sibTrans" cxnId="{008B837D-B71D-4484-A0C6-FD3058DDF231}">
      <dgm:prSet/>
      <dgm:spPr/>
      <dgm:t>
        <a:bodyPr/>
        <a:lstStyle/>
        <a:p>
          <a:endParaRPr lang="en-US"/>
        </a:p>
      </dgm:t>
    </dgm:pt>
    <dgm:pt modelId="{958C213B-88B6-2A41-996E-CC5E0C3BBF1C}" type="pres">
      <dgm:prSet presAssocID="{2DBFEC13-05B8-46AC-9B0E-4A6C9EE43BD8}" presName="linear" presStyleCnt="0">
        <dgm:presLayoutVars>
          <dgm:animLvl val="lvl"/>
          <dgm:resizeHandles val="exact"/>
        </dgm:presLayoutVars>
      </dgm:prSet>
      <dgm:spPr/>
    </dgm:pt>
    <dgm:pt modelId="{A19C39A7-36BD-F349-8D5D-9AF72018CA19}" type="pres">
      <dgm:prSet presAssocID="{FAB3805B-650C-482C-AFA0-E30B195330B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B1A506F-D394-5043-9272-2FB8108D10D4}" type="pres">
      <dgm:prSet presAssocID="{B51D7383-962E-49F5-AC7E-E2054AA42395}" presName="spacer" presStyleCnt="0"/>
      <dgm:spPr/>
    </dgm:pt>
    <dgm:pt modelId="{E317FBFF-81C9-C04D-BCB2-EA44AEE14864}" type="pres">
      <dgm:prSet presAssocID="{C86238CA-8A97-4A36-896A-792977A8C68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2FF9BBE-675D-FD4B-92A9-C619BA3ACC72}" type="pres">
      <dgm:prSet presAssocID="{49F7735E-F50B-4BC9-915A-359BA6E9814C}" presName="spacer" presStyleCnt="0"/>
      <dgm:spPr/>
    </dgm:pt>
    <dgm:pt modelId="{28113A91-828B-2347-929E-056605E3DDCF}" type="pres">
      <dgm:prSet presAssocID="{AE362C65-B953-4792-B53D-7FE55D722CC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83B0066-622D-471F-A210-241E23BD3225}" srcId="{2DBFEC13-05B8-46AC-9B0E-4A6C9EE43BD8}" destId="{FAB3805B-650C-482C-AFA0-E30B195330B0}" srcOrd="0" destOrd="0" parTransId="{2CF0C9DB-E0E7-439A-8E7E-5E241CD12382}" sibTransId="{B51D7383-962E-49F5-AC7E-E2054AA42395}"/>
    <dgm:cxn modelId="{A0CE394F-8A1A-E744-B6CE-77E807281D66}" type="presOf" srcId="{2DBFEC13-05B8-46AC-9B0E-4A6C9EE43BD8}" destId="{958C213B-88B6-2A41-996E-CC5E0C3BBF1C}" srcOrd="0" destOrd="0" presId="urn:microsoft.com/office/officeart/2005/8/layout/vList2"/>
    <dgm:cxn modelId="{008B837D-B71D-4484-A0C6-FD3058DDF231}" srcId="{2DBFEC13-05B8-46AC-9B0E-4A6C9EE43BD8}" destId="{AE362C65-B953-4792-B53D-7FE55D722CCC}" srcOrd="2" destOrd="0" parTransId="{CC1341E2-8F8C-4BEF-8178-EF42FD8D1629}" sibTransId="{800DD159-1492-47A7-8001-C0EC38C739BB}"/>
    <dgm:cxn modelId="{EC31E7A7-E2B3-D341-B235-620BA1CC7A95}" type="presOf" srcId="{AE362C65-B953-4792-B53D-7FE55D722CCC}" destId="{28113A91-828B-2347-929E-056605E3DDCF}" srcOrd="0" destOrd="0" presId="urn:microsoft.com/office/officeart/2005/8/layout/vList2"/>
    <dgm:cxn modelId="{7EEFF2C7-A611-A547-9819-A49110E997C8}" type="presOf" srcId="{FAB3805B-650C-482C-AFA0-E30B195330B0}" destId="{A19C39A7-36BD-F349-8D5D-9AF72018CA19}" srcOrd="0" destOrd="0" presId="urn:microsoft.com/office/officeart/2005/8/layout/vList2"/>
    <dgm:cxn modelId="{3BA79EE6-B836-9747-8D6B-D5EB84A5A2F6}" type="presOf" srcId="{C86238CA-8A97-4A36-896A-792977A8C680}" destId="{E317FBFF-81C9-C04D-BCB2-EA44AEE14864}" srcOrd="0" destOrd="0" presId="urn:microsoft.com/office/officeart/2005/8/layout/vList2"/>
    <dgm:cxn modelId="{64915DF5-3869-4A83-B308-748E4042C06A}" srcId="{2DBFEC13-05B8-46AC-9B0E-4A6C9EE43BD8}" destId="{C86238CA-8A97-4A36-896A-792977A8C680}" srcOrd="1" destOrd="0" parTransId="{A3273444-3766-4C2A-8319-B38FB3BA26BC}" sibTransId="{49F7735E-F50B-4BC9-915A-359BA6E9814C}"/>
    <dgm:cxn modelId="{89E0DD28-CB39-394C-B95E-6B6CA68AB2C0}" type="presParOf" srcId="{958C213B-88B6-2A41-996E-CC5E0C3BBF1C}" destId="{A19C39A7-36BD-F349-8D5D-9AF72018CA19}" srcOrd="0" destOrd="0" presId="urn:microsoft.com/office/officeart/2005/8/layout/vList2"/>
    <dgm:cxn modelId="{9B37359D-77E2-1546-B0E6-8EA5DF5BB810}" type="presParOf" srcId="{958C213B-88B6-2A41-996E-CC5E0C3BBF1C}" destId="{AB1A506F-D394-5043-9272-2FB8108D10D4}" srcOrd="1" destOrd="0" presId="urn:microsoft.com/office/officeart/2005/8/layout/vList2"/>
    <dgm:cxn modelId="{DEAA4DCC-FAEC-9E41-BA57-A85B5E7DEAE6}" type="presParOf" srcId="{958C213B-88B6-2A41-996E-CC5E0C3BBF1C}" destId="{E317FBFF-81C9-C04D-BCB2-EA44AEE14864}" srcOrd="2" destOrd="0" presId="urn:microsoft.com/office/officeart/2005/8/layout/vList2"/>
    <dgm:cxn modelId="{B3CCC6A1-AA5B-8948-9F6F-9A41EF7A0F38}" type="presParOf" srcId="{958C213B-88B6-2A41-996E-CC5E0C3BBF1C}" destId="{92FF9BBE-675D-FD4B-92A9-C619BA3ACC72}" srcOrd="3" destOrd="0" presId="urn:microsoft.com/office/officeart/2005/8/layout/vList2"/>
    <dgm:cxn modelId="{0E5F30EC-681C-7240-B489-EB6740649015}" type="presParOf" srcId="{958C213B-88B6-2A41-996E-CC5E0C3BBF1C}" destId="{28113A91-828B-2347-929E-056605E3DDC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1EA35-B5AB-E642-B534-06E017DB9A2B}">
      <dsp:nvSpPr>
        <dsp:cNvPr id="0" name=""/>
        <dsp:cNvSpPr/>
      </dsp:nvSpPr>
      <dsp:spPr>
        <a:xfrm>
          <a:off x="1" y="0"/>
          <a:ext cx="7886696" cy="438288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6154536-CFBC-2049-A98F-FE2983AD19EC}">
      <dsp:nvSpPr>
        <dsp:cNvPr id="0" name=""/>
        <dsp:cNvSpPr/>
      </dsp:nvSpPr>
      <dsp:spPr>
        <a:xfrm>
          <a:off x="4198" y="1282502"/>
          <a:ext cx="2511728" cy="17531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OA Objectives</a:t>
          </a:r>
        </a:p>
      </dsp:txBody>
      <dsp:txXfrm>
        <a:off x="89780" y="1368084"/>
        <a:ext cx="2340564" cy="1581990"/>
      </dsp:txXfrm>
    </dsp:sp>
    <dsp:sp modelId="{25FBCB7B-2F41-AE4C-A4FE-9F1A0E328DA9}">
      <dsp:nvSpPr>
        <dsp:cNvPr id="0" name=""/>
        <dsp:cNvSpPr/>
      </dsp:nvSpPr>
      <dsp:spPr>
        <a:xfrm>
          <a:off x="2644244" y="1325455"/>
          <a:ext cx="2511728" cy="17531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Data Collection</a:t>
          </a:r>
        </a:p>
      </dsp:txBody>
      <dsp:txXfrm>
        <a:off x="2729826" y="1411037"/>
        <a:ext cx="2340564" cy="1581990"/>
      </dsp:txXfrm>
    </dsp:sp>
    <dsp:sp modelId="{D0D3BAA8-91E6-D942-AAF7-F639106B6D48}">
      <dsp:nvSpPr>
        <dsp:cNvPr id="0" name=""/>
        <dsp:cNvSpPr/>
      </dsp:nvSpPr>
      <dsp:spPr>
        <a:xfrm>
          <a:off x="5370773" y="1314866"/>
          <a:ext cx="2511728" cy="17531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Report: </a:t>
          </a:r>
        </a:p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Findings</a:t>
          </a:r>
        </a:p>
      </dsp:txBody>
      <dsp:txXfrm>
        <a:off x="5456355" y="1400448"/>
        <a:ext cx="2340564" cy="15819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FD5C2-754E-DF49-9EC2-B0CDD49D024D}">
      <dsp:nvSpPr>
        <dsp:cNvPr id="0" name=""/>
        <dsp:cNvSpPr/>
      </dsp:nvSpPr>
      <dsp:spPr>
        <a:xfrm>
          <a:off x="3669926" y="2460811"/>
          <a:ext cx="3007659" cy="3007659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National Standards/Peer Institution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Research</a:t>
          </a:r>
        </a:p>
      </dsp:txBody>
      <dsp:txXfrm>
        <a:off x="4274599" y="3165341"/>
        <a:ext cx="1798313" cy="1545999"/>
      </dsp:txXfrm>
    </dsp:sp>
    <dsp:sp modelId="{1C9BB460-D373-DC4F-A0F0-1EC3638306A9}">
      <dsp:nvSpPr>
        <dsp:cNvPr id="0" name=""/>
        <dsp:cNvSpPr/>
      </dsp:nvSpPr>
      <dsp:spPr>
        <a:xfrm>
          <a:off x="1920015" y="1749910"/>
          <a:ext cx="2187388" cy="2187388"/>
        </a:xfrm>
        <a:prstGeom prst="gear6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SOTL Assessment Research</a:t>
          </a:r>
        </a:p>
      </dsp:txBody>
      <dsp:txXfrm>
        <a:off x="2470697" y="2303920"/>
        <a:ext cx="1086024" cy="1079368"/>
      </dsp:txXfrm>
    </dsp:sp>
    <dsp:sp modelId="{51BDDF6A-FCBC-2942-ABD9-BC48C610CDC7}">
      <dsp:nvSpPr>
        <dsp:cNvPr id="0" name=""/>
        <dsp:cNvSpPr/>
      </dsp:nvSpPr>
      <dsp:spPr>
        <a:xfrm rot="20700000">
          <a:off x="3145176" y="240835"/>
          <a:ext cx="2143194" cy="2143194"/>
        </a:xfrm>
        <a:prstGeom prst="gear6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Classroom Faculty Discussion</a:t>
          </a:r>
        </a:p>
      </dsp:txBody>
      <dsp:txXfrm rot="-20700000">
        <a:off x="3615241" y="710901"/>
        <a:ext cx="1203063" cy="1203063"/>
      </dsp:txXfrm>
    </dsp:sp>
    <dsp:sp modelId="{1F05B188-B25B-C247-A5B2-AEA4064EB872}">
      <dsp:nvSpPr>
        <dsp:cNvPr id="0" name=""/>
        <dsp:cNvSpPr/>
      </dsp:nvSpPr>
      <dsp:spPr>
        <a:xfrm>
          <a:off x="3452896" y="1998818"/>
          <a:ext cx="3849803" cy="3849803"/>
        </a:xfrm>
        <a:prstGeom prst="circularArrow">
          <a:avLst>
            <a:gd name="adj1" fmla="val 4688"/>
            <a:gd name="adj2" fmla="val 299029"/>
            <a:gd name="adj3" fmla="val 2540037"/>
            <a:gd name="adj4" fmla="val 15810780"/>
            <a:gd name="adj5" fmla="val 5469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C74C6-9206-E04B-8F76-7DBBD1C6A5DA}">
      <dsp:nvSpPr>
        <dsp:cNvPr id="0" name=""/>
        <dsp:cNvSpPr/>
      </dsp:nvSpPr>
      <dsp:spPr>
        <a:xfrm>
          <a:off x="1532633" y="1260456"/>
          <a:ext cx="2797122" cy="279712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137E0F-F6DC-B24E-BAF6-51673D02F4DB}">
      <dsp:nvSpPr>
        <dsp:cNvPr id="0" name=""/>
        <dsp:cNvSpPr/>
      </dsp:nvSpPr>
      <dsp:spPr>
        <a:xfrm>
          <a:off x="2649433" y="-234072"/>
          <a:ext cx="3015861" cy="301586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951770-B4EA-6743-B3D2-F7371E535811}">
      <dsp:nvSpPr>
        <dsp:cNvPr id="0" name=""/>
        <dsp:cNvSpPr/>
      </dsp:nvSpPr>
      <dsp:spPr>
        <a:xfrm>
          <a:off x="0" y="0"/>
          <a:ext cx="3677469" cy="11530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Faculty Developed Learning Objectives</a:t>
          </a:r>
        </a:p>
      </dsp:txBody>
      <dsp:txXfrm>
        <a:off x="33771" y="33771"/>
        <a:ext cx="2298378" cy="1085468"/>
      </dsp:txXfrm>
    </dsp:sp>
    <dsp:sp modelId="{3DD710E0-455F-FD43-87C5-EE59F57E0CDC}">
      <dsp:nvSpPr>
        <dsp:cNvPr id="0" name=""/>
        <dsp:cNvSpPr/>
      </dsp:nvSpPr>
      <dsp:spPr>
        <a:xfrm>
          <a:off x="274616" y="1313150"/>
          <a:ext cx="3677469" cy="11530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Design Assessment Pilot</a:t>
          </a:r>
        </a:p>
      </dsp:txBody>
      <dsp:txXfrm>
        <a:off x="308387" y="1346921"/>
        <a:ext cx="2585854" cy="1085468"/>
      </dsp:txXfrm>
    </dsp:sp>
    <dsp:sp modelId="{6B4B82A5-5B26-F847-9AED-29D9E13B1E69}">
      <dsp:nvSpPr>
        <dsp:cNvPr id="0" name=""/>
        <dsp:cNvSpPr/>
      </dsp:nvSpPr>
      <dsp:spPr>
        <a:xfrm>
          <a:off x="549232" y="2626301"/>
          <a:ext cx="3677469" cy="115301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Analyze/Share Data </a:t>
          </a:r>
          <a:endParaRPr lang="en-US" sz="2100" kern="1200" dirty="0"/>
        </a:p>
      </dsp:txBody>
      <dsp:txXfrm>
        <a:off x="583003" y="2660072"/>
        <a:ext cx="2585854" cy="1085468"/>
      </dsp:txXfrm>
    </dsp:sp>
    <dsp:sp modelId="{4004AC8A-EDD1-DB40-BE6D-35803D6953E6}">
      <dsp:nvSpPr>
        <dsp:cNvPr id="0" name=""/>
        <dsp:cNvSpPr/>
      </dsp:nvSpPr>
      <dsp:spPr>
        <a:xfrm>
          <a:off x="823848" y="3939451"/>
          <a:ext cx="3677469" cy="11530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Improve/Extend Assessment</a:t>
          </a:r>
        </a:p>
      </dsp:txBody>
      <dsp:txXfrm>
        <a:off x="857619" y="3973222"/>
        <a:ext cx="2585854" cy="1085468"/>
      </dsp:txXfrm>
    </dsp:sp>
    <dsp:sp modelId="{9AF23D28-1426-E245-993A-A40C307C50E0}">
      <dsp:nvSpPr>
        <dsp:cNvPr id="0" name=""/>
        <dsp:cNvSpPr/>
      </dsp:nvSpPr>
      <dsp:spPr>
        <a:xfrm>
          <a:off x="1098465" y="5252602"/>
          <a:ext cx="3677469" cy="115301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Faculty Development</a:t>
          </a:r>
        </a:p>
      </dsp:txBody>
      <dsp:txXfrm>
        <a:off x="1132236" y="5286373"/>
        <a:ext cx="2585854" cy="1085468"/>
      </dsp:txXfrm>
    </dsp:sp>
    <dsp:sp modelId="{C4A0796B-4F4C-A846-89C4-BD7D6FED1FE2}">
      <dsp:nvSpPr>
        <dsp:cNvPr id="0" name=""/>
        <dsp:cNvSpPr/>
      </dsp:nvSpPr>
      <dsp:spPr>
        <a:xfrm>
          <a:off x="2928013" y="842338"/>
          <a:ext cx="749456" cy="74945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3096641" y="842338"/>
        <a:ext cx="412200" cy="563966"/>
      </dsp:txXfrm>
    </dsp:sp>
    <dsp:sp modelId="{941B33A4-5509-414F-AC61-7C91698C2534}">
      <dsp:nvSpPr>
        <dsp:cNvPr id="0" name=""/>
        <dsp:cNvSpPr/>
      </dsp:nvSpPr>
      <dsp:spPr>
        <a:xfrm>
          <a:off x="3202629" y="2155488"/>
          <a:ext cx="749456" cy="74945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3371257" y="2155488"/>
        <a:ext cx="412200" cy="563966"/>
      </dsp:txXfrm>
    </dsp:sp>
    <dsp:sp modelId="{B608C933-1E72-6642-8E0F-8AABEC7C3532}">
      <dsp:nvSpPr>
        <dsp:cNvPr id="0" name=""/>
        <dsp:cNvSpPr/>
      </dsp:nvSpPr>
      <dsp:spPr>
        <a:xfrm>
          <a:off x="3477245" y="3449422"/>
          <a:ext cx="749456" cy="74945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3645873" y="3449422"/>
        <a:ext cx="412200" cy="563966"/>
      </dsp:txXfrm>
    </dsp:sp>
    <dsp:sp modelId="{9CC812EA-A898-D64A-AA44-2CEA9EF32157}">
      <dsp:nvSpPr>
        <dsp:cNvPr id="0" name=""/>
        <dsp:cNvSpPr/>
      </dsp:nvSpPr>
      <dsp:spPr>
        <a:xfrm>
          <a:off x="3751862" y="4775384"/>
          <a:ext cx="749456" cy="74945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3920490" y="4775384"/>
        <a:ext cx="412200" cy="5639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2D0738-C7B6-1C43-B7B4-D4B96C19FCE5}">
      <dsp:nvSpPr>
        <dsp:cNvPr id="0" name=""/>
        <dsp:cNvSpPr/>
      </dsp:nvSpPr>
      <dsp:spPr>
        <a:xfrm>
          <a:off x="3217450" y="572"/>
          <a:ext cx="1451799" cy="14517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Faculty Discussion</a:t>
          </a:r>
        </a:p>
      </dsp:txBody>
      <dsp:txXfrm>
        <a:off x="3430061" y="213183"/>
        <a:ext cx="1026577" cy="1026577"/>
      </dsp:txXfrm>
    </dsp:sp>
    <dsp:sp modelId="{0C52FD39-4F8B-EA4E-95A6-CDBEAEA466D5}">
      <dsp:nvSpPr>
        <dsp:cNvPr id="0" name=""/>
        <dsp:cNvSpPr/>
      </dsp:nvSpPr>
      <dsp:spPr>
        <a:xfrm rot="1800000">
          <a:off x="4684799" y="1020885"/>
          <a:ext cx="385652" cy="4899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4692549" y="1089957"/>
        <a:ext cx="269956" cy="293990"/>
      </dsp:txXfrm>
    </dsp:sp>
    <dsp:sp modelId="{3F61BC56-DE04-8B4A-8802-8022904DFAEB}">
      <dsp:nvSpPr>
        <dsp:cNvPr id="0" name=""/>
        <dsp:cNvSpPr/>
      </dsp:nvSpPr>
      <dsp:spPr>
        <a:xfrm>
          <a:off x="5104906" y="1090295"/>
          <a:ext cx="1451799" cy="14517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Assessment Design/ Results</a:t>
          </a:r>
        </a:p>
      </dsp:txBody>
      <dsp:txXfrm>
        <a:off x="5317517" y="1302906"/>
        <a:ext cx="1026577" cy="1026577"/>
      </dsp:txXfrm>
    </dsp:sp>
    <dsp:sp modelId="{820EDD97-24CD-0B4B-B57E-BAFE31B322A4}">
      <dsp:nvSpPr>
        <dsp:cNvPr id="0" name=""/>
        <dsp:cNvSpPr/>
      </dsp:nvSpPr>
      <dsp:spPr>
        <a:xfrm rot="5400000">
          <a:off x="5637979" y="2650012"/>
          <a:ext cx="385652" cy="4899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5695827" y="2690160"/>
        <a:ext cx="269956" cy="293990"/>
      </dsp:txXfrm>
    </dsp:sp>
    <dsp:sp modelId="{3F2D3F44-B159-4541-ABB7-AD75EED5434F}">
      <dsp:nvSpPr>
        <dsp:cNvPr id="0" name=""/>
        <dsp:cNvSpPr/>
      </dsp:nvSpPr>
      <dsp:spPr>
        <a:xfrm>
          <a:off x="5104906" y="3269741"/>
          <a:ext cx="1451799" cy="145179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Curriculum/Pedagogy/Program Changes</a:t>
          </a:r>
        </a:p>
      </dsp:txBody>
      <dsp:txXfrm>
        <a:off x="5317517" y="3482352"/>
        <a:ext cx="1026577" cy="1026577"/>
      </dsp:txXfrm>
    </dsp:sp>
    <dsp:sp modelId="{A39730B8-202A-7945-A22E-9198E98270F4}">
      <dsp:nvSpPr>
        <dsp:cNvPr id="0" name=""/>
        <dsp:cNvSpPr/>
      </dsp:nvSpPr>
      <dsp:spPr>
        <a:xfrm rot="9000000">
          <a:off x="4703704" y="4290054"/>
          <a:ext cx="385652" cy="4899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4811650" y="4359126"/>
        <a:ext cx="269956" cy="293990"/>
      </dsp:txXfrm>
    </dsp:sp>
    <dsp:sp modelId="{EEE63228-3748-4847-A5E4-02C9B028C98F}">
      <dsp:nvSpPr>
        <dsp:cNvPr id="0" name=""/>
        <dsp:cNvSpPr/>
      </dsp:nvSpPr>
      <dsp:spPr>
        <a:xfrm>
          <a:off x="3217450" y="4359464"/>
          <a:ext cx="1451799" cy="145179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Faculty Develop-</a:t>
          </a:r>
          <a:r>
            <a:rPr lang="en-US" sz="1600" kern="1200" dirty="0" err="1"/>
            <a:t>ment</a:t>
          </a:r>
          <a:endParaRPr lang="en-US" sz="1600" kern="1200" dirty="0"/>
        </a:p>
      </dsp:txBody>
      <dsp:txXfrm>
        <a:off x="3430061" y="4572075"/>
        <a:ext cx="1026577" cy="1026577"/>
      </dsp:txXfrm>
    </dsp:sp>
    <dsp:sp modelId="{445CA369-661B-1F4D-A617-C28932722340}">
      <dsp:nvSpPr>
        <dsp:cNvPr id="0" name=""/>
        <dsp:cNvSpPr/>
      </dsp:nvSpPr>
      <dsp:spPr>
        <a:xfrm rot="12600000">
          <a:off x="2816248" y="4300969"/>
          <a:ext cx="385652" cy="4899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2924194" y="4427889"/>
        <a:ext cx="269956" cy="293990"/>
      </dsp:txXfrm>
    </dsp:sp>
    <dsp:sp modelId="{E26A77BE-D306-C94D-A51C-2198A56A8423}">
      <dsp:nvSpPr>
        <dsp:cNvPr id="0" name=""/>
        <dsp:cNvSpPr/>
      </dsp:nvSpPr>
      <dsp:spPr>
        <a:xfrm>
          <a:off x="1329994" y="3269741"/>
          <a:ext cx="1451799" cy="145179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Faculty Mentoring</a:t>
          </a:r>
        </a:p>
      </dsp:txBody>
      <dsp:txXfrm>
        <a:off x="1542605" y="3482352"/>
        <a:ext cx="1026577" cy="1026577"/>
      </dsp:txXfrm>
    </dsp:sp>
    <dsp:sp modelId="{2B64BA5D-DB9E-A441-9763-709EB0E38F39}">
      <dsp:nvSpPr>
        <dsp:cNvPr id="0" name=""/>
        <dsp:cNvSpPr/>
      </dsp:nvSpPr>
      <dsp:spPr>
        <a:xfrm rot="16200000">
          <a:off x="1863067" y="2671841"/>
          <a:ext cx="385652" cy="4899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1920915" y="2827685"/>
        <a:ext cx="269956" cy="293990"/>
      </dsp:txXfrm>
    </dsp:sp>
    <dsp:sp modelId="{13F9BA3B-7819-5142-A75B-241094C92B64}">
      <dsp:nvSpPr>
        <dsp:cNvPr id="0" name=""/>
        <dsp:cNvSpPr/>
      </dsp:nvSpPr>
      <dsp:spPr>
        <a:xfrm>
          <a:off x="1329994" y="1090295"/>
          <a:ext cx="1451799" cy="14517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Classroom Practice</a:t>
          </a:r>
        </a:p>
      </dsp:txBody>
      <dsp:txXfrm>
        <a:off x="1542605" y="1302906"/>
        <a:ext cx="1026577" cy="1026577"/>
      </dsp:txXfrm>
    </dsp:sp>
    <dsp:sp modelId="{4B4BBCD8-D901-2444-88A0-8072A891BDED}">
      <dsp:nvSpPr>
        <dsp:cNvPr id="0" name=""/>
        <dsp:cNvSpPr/>
      </dsp:nvSpPr>
      <dsp:spPr>
        <a:xfrm rot="19800000">
          <a:off x="2797343" y="1031799"/>
          <a:ext cx="385652" cy="4899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2805093" y="1158719"/>
        <a:ext cx="269956" cy="2939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CD9E95-C3E8-2D47-9FEC-3E8B232586B0}">
      <dsp:nvSpPr>
        <dsp:cNvPr id="0" name=""/>
        <dsp:cNvSpPr/>
      </dsp:nvSpPr>
      <dsp:spPr>
        <a:xfrm>
          <a:off x="2183777" y="176773"/>
          <a:ext cx="3508266" cy="121837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A992EA-CC89-9242-9649-BD5F52AE54FA}">
      <dsp:nvSpPr>
        <dsp:cNvPr id="0" name=""/>
        <dsp:cNvSpPr/>
      </dsp:nvSpPr>
      <dsp:spPr>
        <a:xfrm>
          <a:off x="3603401" y="3160159"/>
          <a:ext cx="679896" cy="435133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A7F444-CC9B-EC48-AD4E-7858323E558B}">
      <dsp:nvSpPr>
        <dsp:cNvPr id="0" name=""/>
        <dsp:cNvSpPr/>
      </dsp:nvSpPr>
      <dsp:spPr>
        <a:xfrm>
          <a:off x="2311598" y="3508266"/>
          <a:ext cx="3263503" cy="815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Triangulated Data</a:t>
          </a:r>
        </a:p>
      </dsp:txBody>
      <dsp:txXfrm>
        <a:off x="2311598" y="3508266"/>
        <a:ext cx="3263503" cy="815875"/>
      </dsp:txXfrm>
    </dsp:sp>
    <dsp:sp modelId="{81FAA553-9F25-E047-9CF2-27ED7A271961}">
      <dsp:nvSpPr>
        <dsp:cNvPr id="0" name=""/>
        <dsp:cNvSpPr/>
      </dsp:nvSpPr>
      <dsp:spPr>
        <a:xfrm>
          <a:off x="3459263" y="1489245"/>
          <a:ext cx="1223813" cy="12238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Syllabus Review</a:t>
          </a:r>
        </a:p>
      </dsp:txBody>
      <dsp:txXfrm>
        <a:off x="3638486" y="1668468"/>
        <a:ext cx="865367" cy="865367"/>
      </dsp:txXfrm>
    </dsp:sp>
    <dsp:sp modelId="{3CB4C788-29F6-044A-93C5-14E450351F4F}">
      <dsp:nvSpPr>
        <dsp:cNvPr id="0" name=""/>
        <dsp:cNvSpPr/>
      </dsp:nvSpPr>
      <dsp:spPr>
        <a:xfrm>
          <a:off x="2583556" y="571113"/>
          <a:ext cx="1223813" cy="12238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Faculty Focus Group</a:t>
          </a:r>
        </a:p>
      </dsp:txBody>
      <dsp:txXfrm>
        <a:off x="2762779" y="750336"/>
        <a:ext cx="865367" cy="865367"/>
      </dsp:txXfrm>
    </dsp:sp>
    <dsp:sp modelId="{FE256B87-CE36-1548-B075-9B3D116D43DF}">
      <dsp:nvSpPr>
        <dsp:cNvPr id="0" name=""/>
        <dsp:cNvSpPr/>
      </dsp:nvSpPr>
      <dsp:spPr>
        <a:xfrm>
          <a:off x="3834566" y="275222"/>
          <a:ext cx="1223813" cy="12238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Portfolio Review</a:t>
          </a:r>
        </a:p>
      </dsp:txBody>
      <dsp:txXfrm>
        <a:off x="4013789" y="454445"/>
        <a:ext cx="865367" cy="865367"/>
      </dsp:txXfrm>
    </dsp:sp>
    <dsp:sp modelId="{78597A0A-1DE7-114B-93F7-797A10BE5923}">
      <dsp:nvSpPr>
        <dsp:cNvPr id="0" name=""/>
        <dsp:cNvSpPr/>
      </dsp:nvSpPr>
      <dsp:spPr>
        <a:xfrm>
          <a:off x="2039639" y="27195"/>
          <a:ext cx="3807420" cy="304593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9C39A7-36BD-F349-8D5D-9AF72018CA19}">
      <dsp:nvSpPr>
        <dsp:cNvPr id="0" name=""/>
        <dsp:cNvSpPr/>
      </dsp:nvSpPr>
      <dsp:spPr>
        <a:xfrm>
          <a:off x="0" y="44301"/>
          <a:ext cx="4775935" cy="20346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Faculty Participation (Part Time and Full Time)</a:t>
          </a:r>
        </a:p>
      </dsp:txBody>
      <dsp:txXfrm>
        <a:off x="99322" y="143623"/>
        <a:ext cx="4577291" cy="1835986"/>
      </dsp:txXfrm>
    </dsp:sp>
    <dsp:sp modelId="{E317FBFF-81C9-C04D-BCB2-EA44AEE14864}">
      <dsp:nvSpPr>
        <dsp:cNvPr id="0" name=""/>
        <dsp:cNvSpPr/>
      </dsp:nvSpPr>
      <dsp:spPr>
        <a:xfrm>
          <a:off x="0" y="2185491"/>
          <a:ext cx="4775935" cy="203463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Modified Each Year</a:t>
          </a:r>
        </a:p>
      </dsp:txBody>
      <dsp:txXfrm>
        <a:off x="99322" y="2284813"/>
        <a:ext cx="4577291" cy="1835986"/>
      </dsp:txXfrm>
    </dsp:sp>
    <dsp:sp modelId="{28113A91-828B-2347-929E-056605E3DDCF}">
      <dsp:nvSpPr>
        <dsp:cNvPr id="0" name=""/>
        <dsp:cNvSpPr/>
      </dsp:nvSpPr>
      <dsp:spPr>
        <a:xfrm>
          <a:off x="0" y="4326681"/>
          <a:ext cx="4775935" cy="203463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Additive/Not Holistic</a:t>
          </a:r>
        </a:p>
      </dsp:txBody>
      <dsp:txXfrm>
        <a:off x="99322" y="4426003"/>
        <a:ext cx="4577291" cy="18359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0BD35-73E2-6044-AF17-A79AE63BD6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4D332D-AEF1-5C40-907B-B38302A3D2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D915D-0D58-9247-8A03-8A37027A5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A279B-518A-4A4F-88F0-2CF71E420D2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D3B66-EDA0-1F42-95C9-463079CE3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79F7E-B3DF-BF45-907F-7A50DBE3A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8971-6A37-8146-BAB1-D128A4F50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77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4E8A4-C5D7-7742-AF0C-16D0A7EEC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F6D7F-49F1-B94D-8676-7FDC1ADF4B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F1628-C5D2-474C-82E5-5A87DD292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A279B-518A-4A4F-88F0-2CF71E420D2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80C83-480A-5942-8E2C-E84D905B4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A578E-3416-1848-B1EC-96DDEC601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8971-6A37-8146-BAB1-D128A4F50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94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D1D089-608E-9A42-9459-D9383EF1B2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45681F-9148-9940-AFC3-A26A7FF04C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E79AF-71BE-DB43-9309-CD84C9670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A279B-518A-4A4F-88F0-2CF71E420D2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DBF9B-F23C-6F4A-A6B9-294EE5E07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F1D4E-B85F-504D-8F3F-1DB46B3A2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8971-6A37-8146-BAB1-D128A4F50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37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DA6F0-C465-6F40-ADDA-E4B5AE9C2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AE17B-9625-6F43-B828-F93B6CBE4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9715F-B955-6643-8551-822F1D024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A279B-518A-4A4F-88F0-2CF71E420D2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85D2B-E5AA-AE4D-A6D9-2BA7EE215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F5117-A53B-BD4B-85FE-47749106B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8971-6A37-8146-BAB1-D128A4F50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46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56143-4A19-D740-BE35-3B349E452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CCDE70-E5C2-D442-A8DD-C9EFDF5EA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BE3A0-CDE5-0741-A23B-6637EDC56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A279B-518A-4A4F-88F0-2CF71E420D2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4F722-99FE-F540-91E7-A6F21FE4F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FE2CB-20CF-9A4E-962E-4DA766260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8971-6A37-8146-BAB1-D128A4F50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98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E0C03-89F6-A348-BDA4-32AE7A9B6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26521-E9CE-0A47-971B-2D443A6BFE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49C0A-0231-B548-8AEF-2FA2694FA7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8C420-C512-A640-9975-0EB267620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A279B-518A-4A4F-88F0-2CF71E420D2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664ECE-3368-A14B-9E51-194D049A4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9ECEC9-C341-D442-A5A9-3ACE3CA3A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8971-6A37-8146-BAB1-D128A4F50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1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44464-C90E-AA46-8B05-B8141CF70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126BFC-5596-A745-99AC-164CCA4F0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46FBDA-AC04-9E41-A335-A213FC684E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B49534-8559-384D-8C3D-026DD121D7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2C282A-9CB0-C848-864D-640AFB3833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D558A6-4E0F-6D4C-AE7A-CEDEF3BA8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A279B-518A-4A4F-88F0-2CF71E420D2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71B35D-2A45-2C47-8609-76E6EEF31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A2B756-E8C2-9641-BA73-DDC2491CE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8971-6A37-8146-BAB1-D128A4F50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2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8DF37-55A9-0843-9C37-EACB7E4FD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E34186-0785-C445-8621-56F6E3D6B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A279B-518A-4A4F-88F0-2CF71E420D2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8B02DC-2260-884D-BC85-9B3EE4019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F54D4A-87ED-9043-B936-616F13650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8971-6A37-8146-BAB1-D128A4F50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17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223F48-B667-C648-8EB6-936D4B643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A279B-518A-4A4F-88F0-2CF71E420D2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6C6327-7CA9-5F4B-907E-54759AC71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2451D-0C3D-374A-AC30-17A73BB65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8971-6A37-8146-BAB1-D128A4F50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83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0A534-227B-4443-BDBC-B917097CA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38BDF-FD86-7B42-B203-153044B24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0286FE-6A76-2D44-8E5B-E02AD8309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F7F98-FA7A-7041-BCFE-FD03F19FE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A279B-518A-4A4F-88F0-2CF71E420D2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222BDA-C485-5F49-9212-DBF8EC6FE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3AD79C-54C2-644B-B793-4C115C905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8971-6A37-8146-BAB1-D128A4F50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96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8CDFC-7760-344F-9C79-AB1A00EF5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685B84-9F8B-2A41-AC70-85F1FA9DA8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0FA442-996C-B84A-BD91-2B41BE835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273BC3-E2B3-1745-9E30-97A7E9781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A279B-518A-4A4F-88F0-2CF71E420D2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7732DE-0F98-B347-84F2-87E64CD87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C7B69D-4724-BA4C-BDF7-9416A994A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8971-6A37-8146-BAB1-D128A4F50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9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6E029A-9668-724C-A07F-6C40AB06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4503B4-D8F6-0044-A910-04F655576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C86E8-2A96-724C-8B88-D76A469E86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A279B-518A-4A4F-88F0-2CF71E420D2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B0C1D-FAA9-5048-A0D7-D690C339CB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AA745-0627-9044-BAA4-2F607F707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78971-6A37-8146-BAB1-D128A4F50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97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12" Type="http://schemas.microsoft.com/office/2007/relationships/hdphoto" Target="../media/hdphoto1.wdp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54911"/>
            <a:ext cx="7772400" cy="2474089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00B0F0"/>
                </a:solidFill>
                <a:latin typeface="Impact" charset="0"/>
                <a:ea typeface="ＭＳ Ｐゴシック" charset="0"/>
                <a:cs typeface="ＭＳ Ｐゴシック" charset="0"/>
              </a:rPr>
              <a:t>Closing the Loop:</a:t>
            </a:r>
            <a:br>
              <a:rPr lang="en-US" sz="4000" dirty="0">
                <a:solidFill>
                  <a:srgbClr val="00B0F0"/>
                </a:solidFill>
                <a:latin typeface="Impact" charset="0"/>
                <a:ea typeface="ＭＳ Ｐゴシック" charset="0"/>
                <a:cs typeface="ＭＳ Ｐゴシック" charset="0"/>
              </a:rPr>
            </a:br>
            <a:r>
              <a:rPr lang="en-US" sz="4000" dirty="0">
                <a:solidFill>
                  <a:srgbClr val="00B0F0"/>
                </a:solidFill>
                <a:latin typeface="Impact" charset="0"/>
                <a:ea typeface="ＭＳ Ｐゴシック" charset="0"/>
                <a:cs typeface="ＭＳ Ｐゴシック" charset="0"/>
              </a:rPr>
              <a:t>Using Outcomes Assessment Data </a:t>
            </a:r>
            <a:br>
              <a:rPr lang="en-US" sz="4000" dirty="0">
                <a:solidFill>
                  <a:srgbClr val="00B0F0"/>
                </a:solidFill>
                <a:latin typeface="Impact" charset="0"/>
                <a:ea typeface="ＭＳ Ｐゴシック" charset="0"/>
                <a:cs typeface="ＭＳ Ｐゴシック" charset="0"/>
              </a:rPr>
            </a:br>
            <a:r>
              <a:rPr lang="en-US" sz="4000" dirty="0">
                <a:solidFill>
                  <a:srgbClr val="00B0F0"/>
                </a:solidFill>
                <a:latin typeface="Impact" charset="0"/>
                <a:ea typeface="ＭＳ Ｐゴシック" charset="0"/>
                <a:cs typeface="ＭＳ Ｐゴシック" charset="0"/>
              </a:rPr>
              <a:t>to Impact Classroom </a:t>
            </a:r>
            <a:br>
              <a:rPr lang="en-US" sz="4000" dirty="0">
                <a:solidFill>
                  <a:srgbClr val="00B0F0"/>
                </a:solidFill>
                <a:latin typeface="Impact" charset="0"/>
                <a:ea typeface="ＭＳ Ｐゴシック" charset="0"/>
                <a:cs typeface="ＭＳ Ｐゴシック" charset="0"/>
              </a:rPr>
            </a:br>
            <a:r>
              <a:rPr lang="en-US" sz="4000" dirty="0">
                <a:solidFill>
                  <a:srgbClr val="00B0F0"/>
                </a:solidFill>
                <a:latin typeface="Impact" charset="0"/>
                <a:ea typeface="ＭＳ Ｐゴシック" charset="0"/>
                <a:cs typeface="ＭＳ Ｐゴシック" charset="0"/>
              </a:rPr>
              <a:t>Pedagogy and Curriculum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70979"/>
            <a:ext cx="6858000" cy="1655762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Tim McCormack and Christen </a:t>
            </a:r>
            <a:r>
              <a:rPr lang="en-US" sz="2400" dirty="0" err="1">
                <a:solidFill>
                  <a:srgbClr val="0070C0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Madrazo</a:t>
            </a:r>
            <a:endParaRPr lang="en-US" sz="2400" dirty="0">
              <a:solidFill>
                <a:srgbClr val="0070C0"/>
              </a:solidFill>
              <a:latin typeface="Arial Rounded MT Bold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John Jay College Vertical Writing Program</a:t>
            </a:r>
          </a:p>
          <a:p>
            <a:r>
              <a:rPr lang="en-US" sz="2400" dirty="0">
                <a:solidFill>
                  <a:srgbClr val="0070C0"/>
                </a:solidFill>
              </a:rPr>
              <a:t>Faculty Development Day </a:t>
            </a:r>
          </a:p>
          <a:p>
            <a:r>
              <a:rPr lang="en-US" sz="2400" dirty="0">
                <a:solidFill>
                  <a:srgbClr val="0070C0"/>
                </a:solidFill>
              </a:rPr>
              <a:t>January 2021</a:t>
            </a:r>
          </a:p>
        </p:txBody>
      </p:sp>
    </p:spTree>
    <p:extLst>
      <p:ext uri="{BB962C8B-B14F-4D97-AF65-F5344CB8AC3E}">
        <p14:creationId xmlns:p14="http://schemas.microsoft.com/office/powerpoint/2010/main" val="1572226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95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OA as Educational Justice</a:t>
            </a:r>
            <a:br>
              <a:rPr lang="en-US" dirty="0">
                <a:solidFill>
                  <a:srgbClr val="0000FF"/>
                </a:solidFill>
              </a:rPr>
            </a:b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5" name="Content Placeholder 14" descr="j018266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556" y="2787638"/>
            <a:ext cx="3657600" cy="2438400"/>
          </a:xfrm>
        </p:spPr>
      </p:pic>
      <p:pic>
        <p:nvPicPr>
          <p:cNvPr id="11" name="Picture 10" descr="j028935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76" y="1213264"/>
            <a:ext cx="2822023" cy="1862535"/>
          </a:xfrm>
          <a:prstGeom prst="rect">
            <a:avLst/>
          </a:prstGeom>
        </p:spPr>
      </p:pic>
      <p:pic>
        <p:nvPicPr>
          <p:cNvPr id="12" name="Picture 11" descr="skd186475sd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98402"/>
            <a:ext cx="2754755" cy="255503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711335" y="1331795"/>
            <a:ext cx="44915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Students should not be playing a game of chance.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3ADC16-7B1C-A24E-96BB-F3B96D79D8D8}"/>
              </a:ext>
            </a:extLst>
          </p:cNvPr>
          <p:cNvSpPr txBox="1"/>
          <p:nvPr/>
        </p:nvSpPr>
        <p:spPr>
          <a:xfrm>
            <a:off x="719829" y="5275404"/>
            <a:ext cx="68268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OA leads to a </a:t>
            </a:r>
            <a:r>
              <a:rPr lang="en-US" sz="2800" dirty="0">
                <a:solidFill>
                  <a:srgbClr val="00B0F0"/>
                </a:solidFill>
                <a:highlight>
                  <a:srgbClr val="FFFF00"/>
                </a:highlight>
              </a:rPr>
              <a:t>consistent </a:t>
            </a:r>
            <a:r>
              <a:rPr lang="en-US" sz="2800" dirty="0">
                <a:solidFill>
                  <a:srgbClr val="00B0F0"/>
                </a:solidFill>
              </a:rPr>
              <a:t>and </a:t>
            </a:r>
            <a:r>
              <a:rPr lang="en-US" sz="2800" dirty="0">
                <a:solidFill>
                  <a:srgbClr val="00B0F0"/>
                </a:solidFill>
                <a:highlight>
                  <a:srgbClr val="FFFF00"/>
                </a:highlight>
              </a:rPr>
              <a:t>coherent</a:t>
            </a:r>
            <a:r>
              <a:rPr lang="en-US" sz="2800" dirty="0">
                <a:solidFill>
                  <a:srgbClr val="00B0F0"/>
                </a:solidFill>
              </a:rPr>
              <a:t> curriculum that provides each student with an equal opportunity for growth and success.</a:t>
            </a:r>
          </a:p>
        </p:txBody>
      </p:sp>
    </p:spTree>
    <p:extLst>
      <p:ext uri="{BB962C8B-B14F-4D97-AF65-F5344CB8AC3E}">
        <p14:creationId xmlns:p14="http://schemas.microsoft.com/office/powerpoint/2010/main" val="1739900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172" y="529947"/>
            <a:ext cx="5737691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“MIDDLE STATES IS COMING </a:t>
            </a:r>
            <a:br>
              <a:rPr lang="en-US" sz="3200" dirty="0">
                <a:solidFill>
                  <a:srgbClr val="0000FF"/>
                </a:solidFill>
              </a:rPr>
            </a:br>
            <a:r>
              <a:rPr lang="en-US" sz="3200" dirty="0">
                <a:solidFill>
                  <a:srgbClr val="0000FF"/>
                </a:solidFill>
              </a:rPr>
              <a:t>GET YOUR DUCKS IN A ROW!”</a:t>
            </a:r>
          </a:p>
        </p:txBody>
      </p:sp>
      <p:pic>
        <p:nvPicPr>
          <p:cNvPr id="4" name="Content Placeholder 3" descr="j028491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738" y="2683997"/>
            <a:ext cx="4980633" cy="3233953"/>
          </a:xfrm>
        </p:spPr>
      </p:pic>
      <p:pic>
        <p:nvPicPr>
          <p:cNvPr id="5" name="Picture 4" descr="j026289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49" y="661896"/>
            <a:ext cx="1731684" cy="259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540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728845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7" y="0"/>
            <a:ext cx="4702350" cy="63386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09" y="210244"/>
            <a:ext cx="7033791" cy="1325563"/>
          </a:xfrm>
        </p:spPr>
        <p:txBody>
          <a:bodyPr/>
          <a:lstStyle/>
          <a:p>
            <a:r>
              <a:rPr lang="en-US" dirty="0"/>
              <a:t>               Get out the pitchfork…</a:t>
            </a:r>
          </a:p>
        </p:txBody>
      </p:sp>
      <p:pic>
        <p:nvPicPr>
          <p:cNvPr id="17" name="Content Placeholder 16" descr="BES_089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955" y="3571974"/>
            <a:ext cx="3492500" cy="2413000"/>
          </a:xfrm>
        </p:spPr>
      </p:pic>
      <p:sp>
        <p:nvSpPr>
          <p:cNvPr id="18" name="TextBox 17"/>
          <p:cNvSpPr txBox="1"/>
          <p:nvPr/>
        </p:nvSpPr>
        <p:spPr>
          <a:xfrm>
            <a:off x="3743387" y="1417638"/>
            <a:ext cx="4411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Collect the OA data and write the report.</a:t>
            </a:r>
          </a:p>
        </p:txBody>
      </p:sp>
    </p:spTree>
    <p:extLst>
      <p:ext uri="{BB962C8B-B14F-4D97-AF65-F5344CB8AC3E}">
        <p14:creationId xmlns:p14="http://schemas.microsoft.com/office/powerpoint/2010/main" val="1408484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D32D"/>
                </a:solidFill>
              </a:rPr>
              <a:t>Typical OA Process:</a:t>
            </a:r>
            <a:br>
              <a:rPr lang="en-US" dirty="0">
                <a:solidFill>
                  <a:srgbClr val="FFD32D"/>
                </a:solidFill>
              </a:rPr>
            </a:br>
            <a:r>
              <a:rPr lang="en-US" dirty="0">
                <a:solidFill>
                  <a:srgbClr val="FFD32D"/>
                </a:solidFill>
              </a:rPr>
              <a:t>Streamlined, logical, linear, scientific, terminal.</a:t>
            </a:r>
            <a:br>
              <a:rPr lang="en-US" dirty="0">
                <a:solidFill>
                  <a:srgbClr val="FFD32D"/>
                </a:solidFill>
              </a:rPr>
            </a:br>
            <a:endParaRPr lang="en-US" dirty="0">
              <a:solidFill>
                <a:srgbClr val="FFD32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4719004"/>
              </p:ext>
            </p:extLst>
          </p:nvPr>
        </p:nvGraphicFramePr>
        <p:xfrm>
          <a:off x="628649" y="1794075"/>
          <a:ext cx="7886700" cy="4382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FD00474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345" y="2327733"/>
            <a:ext cx="733461" cy="1101267"/>
          </a:xfrm>
          <a:prstGeom prst="rect">
            <a:avLst/>
          </a:prstGeom>
        </p:spPr>
      </p:pic>
      <p:pic>
        <p:nvPicPr>
          <p:cNvPr id="7" name="Picture 6" descr="SP00289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587" y="4142790"/>
            <a:ext cx="549953" cy="759989"/>
          </a:xfrm>
          <a:prstGeom prst="rect">
            <a:avLst/>
          </a:prstGeom>
        </p:spPr>
      </p:pic>
      <p:pic>
        <p:nvPicPr>
          <p:cNvPr id="8" name="Picture 7" descr="AA002733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144" y="2990559"/>
            <a:ext cx="821486" cy="513429"/>
          </a:xfrm>
          <a:prstGeom prst="rect">
            <a:avLst/>
          </a:prstGeom>
        </p:spPr>
      </p:pic>
      <p:pic>
        <p:nvPicPr>
          <p:cNvPr id="9" name="Picture 8" descr="AA002817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730" y="3020318"/>
            <a:ext cx="708501" cy="9673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66051" y="5334466"/>
            <a:ext cx="4061286" cy="707886"/>
          </a:xfrm>
          <a:prstGeom prst="rect">
            <a:avLst/>
          </a:prstGeom>
          <a:solidFill>
            <a:srgbClr val="FFD32D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What’s missing?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B94F7D-6202-0648-AD57-8E9ED35A5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1655" y="2940424"/>
            <a:ext cx="1416220" cy="79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73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tires&#10;&#10;Description automatically generated with medium confidence">
            <a:extLst>
              <a:ext uri="{FF2B5EF4-FFF2-40B4-BE49-F238E27FC236}">
                <a16:creationId xmlns:a16="http://schemas.microsoft.com/office/drawing/2014/main" id="{1A493DCE-D4CE-BA4B-BB90-7B1EEB82AD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l="32777" r="17223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25E670-B482-F247-9BA4-09920059F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2009-2010: Starting the Process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D659F5F-9417-E94E-93A3-030DB99FBC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6977415"/>
              </p:ext>
            </p:extLst>
          </p:nvPr>
        </p:nvGraphicFramePr>
        <p:xfrm>
          <a:off x="628650" y="1219200"/>
          <a:ext cx="7886700" cy="5468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81503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530289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66C4D89-78A3-5A42-8D6B-61105DEE1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788" y="841248"/>
            <a:ext cx="2738065" cy="5340097"/>
          </a:xfrm>
        </p:spPr>
        <p:txBody>
          <a:bodyPr anchor="ctr">
            <a:norm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2010-2011</a:t>
            </a:r>
            <a:br>
              <a:rPr lang="en-US" sz="4200" dirty="0">
                <a:solidFill>
                  <a:schemeClr val="bg1"/>
                </a:solidFill>
              </a:rPr>
            </a:br>
            <a:r>
              <a:rPr lang="en-US" sz="4200" dirty="0">
                <a:solidFill>
                  <a:schemeClr val="bg1"/>
                </a:solidFill>
              </a:rPr>
              <a:t>Formative </a:t>
            </a:r>
            <a:br>
              <a:rPr lang="en-US" sz="4200" dirty="0">
                <a:solidFill>
                  <a:schemeClr val="bg1"/>
                </a:solidFill>
              </a:rPr>
            </a:br>
            <a:r>
              <a:rPr lang="en-US" sz="4200" dirty="0">
                <a:solidFill>
                  <a:schemeClr val="bg1"/>
                </a:solidFill>
              </a:rPr>
              <a:t>Assessment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070B1A-9CD5-E443-B99F-332E19B2DD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5359780"/>
              </p:ext>
            </p:extLst>
          </p:nvPr>
        </p:nvGraphicFramePr>
        <p:xfrm>
          <a:off x="3739414" y="231006"/>
          <a:ext cx="4775935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8285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D0D2F-6B9B-1640-BCA7-EE280AD86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2011-2015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FF6563B-D9D0-4E40-A0B5-A1B9A84518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150074"/>
              </p:ext>
            </p:extLst>
          </p:nvPr>
        </p:nvGraphicFramePr>
        <p:xfrm>
          <a:off x="628650" y="365126"/>
          <a:ext cx="7886700" cy="5811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3391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EC6B2-8B92-8E43-91D1-0558D1E65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Direct/Indirect Assessment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3F0CA7E-E97D-5240-9B92-830AA22D4C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3377102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5017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530289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C86EDCF-BCE0-584C-89D0-F7E6559ED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788" y="841248"/>
            <a:ext cx="2636433" cy="5340097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Focused Participatory Assessment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139BA53-3484-4F99-9C93-86979B2614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3557837"/>
              </p:ext>
            </p:extLst>
          </p:nvPr>
        </p:nvGraphicFramePr>
        <p:xfrm>
          <a:off x="3739414" y="231006"/>
          <a:ext cx="4775935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8762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213</Words>
  <Application>Microsoft Office PowerPoint</Application>
  <PresentationFormat>On-screen Show (4:3)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Rounded MT Bold</vt:lpstr>
      <vt:lpstr>Calibri</vt:lpstr>
      <vt:lpstr>Calibri Light</vt:lpstr>
      <vt:lpstr>Impact</vt:lpstr>
      <vt:lpstr>Office Theme</vt:lpstr>
      <vt:lpstr>Closing the Loop: Using Outcomes Assessment Data  to Impact Classroom  Pedagogy and Curriculum</vt:lpstr>
      <vt:lpstr>“MIDDLE STATES IS COMING  GET YOUR DUCKS IN A ROW!”</vt:lpstr>
      <vt:lpstr>               Get out the pitchfork…</vt:lpstr>
      <vt:lpstr>Typical OA Process: Streamlined, logical, linear, scientific, terminal. </vt:lpstr>
      <vt:lpstr>2009-2010: Starting the Process</vt:lpstr>
      <vt:lpstr>2010-2011 Formative  Assessment</vt:lpstr>
      <vt:lpstr>2011-2015 </vt:lpstr>
      <vt:lpstr>Direct/Indirect Assessment</vt:lpstr>
      <vt:lpstr>Focused Participatory Assessment</vt:lpstr>
      <vt:lpstr>OA as Educational Justice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Closing the Loop: Using Outcomes Assessment Data  to Impact Classroom  Pedagogy and Curriculum</dc:title>
  <dc:creator>Timothy McCormack</dc:creator>
  <cp:lastModifiedBy>Dyanna</cp:lastModifiedBy>
  <cp:revision>11</cp:revision>
  <dcterms:created xsi:type="dcterms:W3CDTF">2021-01-28T01:36:53Z</dcterms:created>
  <dcterms:modified xsi:type="dcterms:W3CDTF">2021-02-04T16:44:46Z</dcterms:modified>
</cp:coreProperties>
</file>