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684" r:id="rId4"/>
    <p:sldId id="262" r:id="rId5"/>
    <p:sldId id="263" r:id="rId6"/>
    <p:sldId id="264" r:id="rId7"/>
    <p:sldId id="685" r:id="rId8"/>
    <p:sldId id="261" r:id="rId9"/>
    <p:sldId id="258" r:id="rId10"/>
    <p:sldId id="25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11501-BBC4-96A5-8627-555FCA7A6B5B}" v="550" dt="2023-08-23T20:05:33.624"/>
    <p1510:client id="{5D432FD3-CE44-4914-84C0-6C6AEB0C6B8A}" v="203" dt="2023-08-23T19:17:30.169"/>
    <p1510:client id="{628D06B8-8D49-404B-B6C5-3D3C3B06ED0E}" v="1116" dt="2023-08-23T20:21:00.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80" autoAdjust="0"/>
    <p:restoredTop sz="94660"/>
  </p:normalViewPr>
  <p:slideViewPr>
    <p:cSldViewPr snapToGrid="0">
      <p:cViewPr varScale="1">
        <p:scale>
          <a:sx n="95" d="100"/>
          <a:sy n="95" d="100"/>
        </p:scale>
        <p:origin x="200" y="2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lie Zarisfi" userId="S::nathalie.zarisfi44@login.cuny.edu::e1142534-8b25-42c7-b3b4-480387394393" providerId="AD" clId="Web-{28011501-BBC4-96A5-8627-555FCA7A6B5B}"/>
    <pc:docChg chg="delSld modSld">
      <pc:chgData name="Nathalie Zarisfi" userId="S::nathalie.zarisfi44@login.cuny.edu::e1142534-8b25-42c7-b3b4-480387394393" providerId="AD" clId="Web-{28011501-BBC4-96A5-8627-555FCA7A6B5B}" dt="2023-08-23T20:05:33.624" v="547" actId="20577"/>
      <pc:docMkLst>
        <pc:docMk/>
      </pc:docMkLst>
      <pc:sldChg chg="modSp">
        <pc:chgData name="Nathalie Zarisfi" userId="S::nathalie.zarisfi44@login.cuny.edu::e1142534-8b25-42c7-b3b4-480387394393" providerId="AD" clId="Web-{28011501-BBC4-96A5-8627-555FCA7A6B5B}" dt="2023-08-23T20:03:56.153" v="532" actId="20577"/>
        <pc:sldMkLst>
          <pc:docMk/>
          <pc:sldMk cId="2838116621" sldId="257"/>
        </pc:sldMkLst>
        <pc:spChg chg="mod">
          <ac:chgData name="Nathalie Zarisfi" userId="S::nathalie.zarisfi44@login.cuny.edu::e1142534-8b25-42c7-b3b4-480387394393" providerId="AD" clId="Web-{28011501-BBC4-96A5-8627-555FCA7A6B5B}" dt="2023-08-23T20:03:21.011" v="519" actId="20577"/>
          <ac:spMkLst>
            <pc:docMk/>
            <pc:sldMk cId="2838116621" sldId="257"/>
            <ac:spMk id="2" creationId="{AF59F1B2-431E-3455-09A5-0605E06A9EB7}"/>
          </ac:spMkLst>
        </pc:spChg>
        <pc:spChg chg="mod">
          <ac:chgData name="Nathalie Zarisfi" userId="S::nathalie.zarisfi44@login.cuny.edu::e1142534-8b25-42c7-b3b4-480387394393" providerId="AD" clId="Web-{28011501-BBC4-96A5-8627-555FCA7A6B5B}" dt="2023-08-23T20:03:56.153" v="532" actId="20577"/>
          <ac:spMkLst>
            <pc:docMk/>
            <pc:sldMk cId="2838116621" sldId="257"/>
            <ac:spMk id="3" creationId="{9CF43688-B2E1-558F-5E40-5F999248FB69}"/>
          </ac:spMkLst>
        </pc:spChg>
      </pc:sldChg>
      <pc:sldChg chg="modSp">
        <pc:chgData name="Nathalie Zarisfi" userId="S::nathalie.zarisfi44@login.cuny.edu::e1142534-8b25-42c7-b3b4-480387394393" providerId="AD" clId="Web-{28011501-BBC4-96A5-8627-555FCA7A6B5B}" dt="2023-08-23T20:05:33.624" v="547" actId="20577"/>
        <pc:sldMkLst>
          <pc:docMk/>
          <pc:sldMk cId="2675945333" sldId="259"/>
        </pc:sldMkLst>
        <pc:spChg chg="mod">
          <ac:chgData name="Nathalie Zarisfi" userId="S::nathalie.zarisfi44@login.cuny.edu::e1142534-8b25-42c7-b3b4-480387394393" providerId="AD" clId="Web-{28011501-BBC4-96A5-8627-555FCA7A6B5B}" dt="2023-08-23T20:04:41.701" v="542" actId="20577"/>
          <ac:spMkLst>
            <pc:docMk/>
            <pc:sldMk cId="2675945333" sldId="259"/>
            <ac:spMk id="2" creationId="{AD9E8F00-33A5-5FE5-48C5-1D01CC57FF0F}"/>
          </ac:spMkLst>
        </pc:spChg>
        <pc:spChg chg="mod">
          <ac:chgData name="Nathalie Zarisfi" userId="S::nathalie.zarisfi44@login.cuny.edu::e1142534-8b25-42c7-b3b4-480387394393" providerId="AD" clId="Web-{28011501-BBC4-96A5-8627-555FCA7A6B5B}" dt="2023-08-23T20:05:33.624" v="547" actId="20577"/>
          <ac:spMkLst>
            <pc:docMk/>
            <pc:sldMk cId="2675945333" sldId="259"/>
            <ac:spMk id="3" creationId="{48682C47-3E9D-9367-E5C3-C2101B97A066}"/>
          </ac:spMkLst>
        </pc:spChg>
      </pc:sldChg>
      <pc:sldChg chg="modSp">
        <pc:chgData name="Nathalie Zarisfi" userId="S::nathalie.zarisfi44@login.cuny.edu::e1142534-8b25-42c7-b3b4-480387394393" providerId="AD" clId="Web-{28011501-BBC4-96A5-8627-555FCA7A6B5B}" dt="2023-08-23T20:04:33.450" v="541" actId="20577"/>
        <pc:sldMkLst>
          <pc:docMk/>
          <pc:sldMk cId="2278731729" sldId="261"/>
        </pc:sldMkLst>
        <pc:spChg chg="mod">
          <ac:chgData name="Nathalie Zarisfi" userId="S::nathalie.zarisfi44@login.cuny.edu::e1142534-8b25-42c7-b3b4-480387394393" providerId="AD" clId="Web-{28011501-BBC4-96A5-8627-555FCA7A6B5B}" dt="2023-08-23T20:04:33.450" v="541" actId="20577"/>
          <ac:spMkLst>
            <pc:docMk/>
            <pc:sldMk cId="2278731729" sldId="261"/>
            <ac:spMk id="4" creationId="{96D68D2B-62D7-6F7F-FAE6-8A55E8EC4DE4}"/>
          </ac:spMkLst>
        </pc:spChg>
        <pc:spChg chg="mod">
          <ac:chgData name="Nathalie Zarisfi" userId="S::nathalie.zarisfi44@login.cuny.edu::e1142534-8b25-42c7-b3b4-480387394393" providerId="AD" clId="Web-{28011501-BBC4-96A5-8627-555FCA7A6B5B}" dt="2023-08-23T20:04:29.747" v="540" actId="20577"/>
          <ac:spMkLst>
            <pc:docMk/>
            <pc:sldMk cId="2278731729" sldId="261"/>
            <ac:spMk id="5" creationId="{E3E88200-8338-7CE1-6092-8415C88A378D}"/>
          </ac:spMkLst>
        </pc:spChg>
      </pc:sldChg>
      <pc:sldChg chg="del">
        <pc:chgData name="Nathalie Zarisfi" userId="S::nathalie.zarisfi44@login.cuny.edu::e1142534-8b25-42c7-b3b4-480387394393" providerId="AD" clId="Web-{28011501-BBC4-96A5-8627-555FCA7A6B5B}" dt="2023-08-23T20:05:12.639" v="545"/>
        <pc:sldMkLst>
          <pc:docMk/>
          <pc:sldMk cId="0" sldId="265"/>
        </pc:sldMkLst>
      </pc:sldChg>
    </pc:docChg>
  </pc:docChgLst>
  <pc:docChgLst>
    <pc:chgData name="Nathalie Zarisfi" userId="S::nathalie.zarisfi44@login.cuny.edu::e1142534-8b25-42c7-b3b4-480387394393" providerId="AD" clId="Web-{5D432FD3-CE44-4914-84C0-6C6AEB0C6B8A}"/>
    <pc:docChg chg="addSld modSld sldOrd addMainMaster delMainMaster">
      <pc:chgData name="Nathalie Zarisfi" userId="S::nathalie.zarisfi44@login.cuny.edu::e1142534-8b25-42c7-b3b4-480387394393" providerId="AD" clId="Web-{5D432FD3-CE44-4914-84C0-6C6AEB0C6B8A}" dt="2023-08-23T19:17:30.169" v="208" actId="20577"/>
      <pc:docMkLst>
        <pc:docMk/>
      </pc:docMkLst>
      <pc:sldChg chg="addSp delSp modSp mod setBg modClrScheme delDesignElem chgLayout">
        <pc:chgData name="Nathalie Zarisfi" userId="S::nathalie.zarisfi44@login.cuny.edu::e1142534-8b25-42c7-b3b4-480387394393" providerId="AD" clId="Web-{5D432FD3-CE44-4914-84C0-6C6AEB0C6B8A}" dt="2023-08-23T19:13:07.240" v="189" actId="20577"/>
        <pc:sldMkLst>
          <pc:docMk/>
          <pc:sldMk cId="109857222" sldId="256"/>
        </pc:sldMkLst>
        <pc:spChg chg="mod ord">
          <ac:chgData name="Nathalie Zarisfi" userId="S::nathalie.zarisfi44@login.cuny.edu::e1142534-8b25-42c7-b3b4-480387394393" providerId="AD" clId="Web-{5D432FD3-CE44-4914-84C0-6C6AEB0C6B8A}" dt="2023-08-23T19:12:51.927" v="186" actId="20577"/>
          <ac:spMkLst>
            <pc:docMk/>
            <pc:sldMk cId="109857222" sldId="256"/>
            <ac:spMk id="2" creationId="{00000000-0000-0000-0000-000000000000}"/>
          </ac:spMkLst>
        </pc:spChg>
        <pc:spChg chg="mod ord">
          <ac:chgData name="Nathalie Zarisfi" userId="S::nathalie.zarisfi44@login.cuny.edu::e1142534-8b25-42c7-b3b4-480387394393" providerId="AD" clId="Web-{5D432FD3-CE44-4914-84C0-6C6AEB0C6B8A}" dt="2023-08-23T19:13:07.240" v="189" actId="20577"/>
          <ac:spMkLst>
            <pc:docMk/>
            <pc:sldMk cId="109857222" sldId="256"/>
            <ac:spMk id="3" creationId="{00000000-0000-0000-0000-000000000000}"/>
          </ac:spMkLst>
        </pc:spChg>
        <pc:spChg chg="add del">
          <ac:chgData name="Nathalie Zarisfi" userId="S::nathalie.zarisfi44@login.cuny.edu::e1142534-8b25-42c7-b3b4-480387394393" providerId="AD" clId="Web-{5D432FD3-CE44-4914-84C0-6C6AEB0C6B8A}" dt="2023-08-23T19:09:37.187" v="167"/>
          <ac:spMkLst>
            <pc:docMk/>
            <pc:sldMk cId="109857222" sldId="256"/>
            <ac:spMk id="8" creationId="{907EF6B7-1338-4443-8C46-6A318D952DFD}"/>
          </ac:spMkLst>
        </pc:spChg>
        <pc:spChg chg="add del">
          <ac:chgData name="Nathalie Zarisfi" userId="S::nathalie.zarisfi44@login.cuny.edu::e1142534-8b25-42c7-b3b4-480387394393" providerId="AD" clId="Web-{5D432FD3-CE44-4914-84C0-6C6AEB0C6B8A}" dt="2023-08-23T19:09:37.187" v="167"/>
          <ac:spMkLst>
            <pc:docMk/>
            <pc:sldMk cId="109857222" sldId="256"/>
            <ac:spMk id="10" creationId="{DAAE4CDD-124C-4DCF-9584-B6033B545DD5}"/>
          </ac:spMkLst>
        </pc:spChg>
        <pc:spChg chg="add del">
          <ac:chgData name="Nathalie Zarisfi" userId="S::nathalie.zarisfi44@login.cuny.edu::e1142534-8b25-42c7-b3b4-480387394393" providerId="AD" clId="Web-{5D432FD3-CE44-4914-84C0-6C6AEB0C6B8A}" dt="2023-08-23T19:09:37.187" v="167"/>
          <ac:spMkLst>
            <pc:docMk/>
            <pc:sldMk cId="109857222" sldId="256"/>
            <ac:spMk id="12" creationId="{081E4A58-353D-44AE-B2FC-2A74E2E400F7}"/>
          </ac:spMkLst>
        </pc:spChg>
        <pc:spChg chg="add del">
          <ac:chgData name="Nathalie Zarisfi" userId="S::nathalie.zarisfi44@login.cuny.edu::e1142534-8b25-42c7-b3b4-480387394393" providerId="AD" clId="Web-{5D432FD3-CE44-4914-84C0-6C6AEB0C6B8A}" dt="2023-08-23T19:10:07.813" v="171"/>
          <ac:spMkLst>
            <pc:docMk/>
            <pc:sldMk cId="109857222" sldId="256"/>
            <ac:spMk id="14" creationId="{4300840D-0A0B-4512-BACA-B439D5B9C57C}"/>
          </ac:spMkLst>
        </pc:spChg>
        <pc:spChg chg="add del">
          <ac:chgData name="Nathalie Zarisfi" userId="S::nathalie.zarisfi44@login.cuny.edu::e1142534-8b25-42c7-b3b4-480387394393" providerId="AD" clId="Web-{5D432FD3-CE44-4914-84C0-6C6AEB0C6B8A}" dt="2023-08-23T19:10:07.813" v="171"/>
          <ac:spMkLst>
            <pc:docMk/>
            <pc:sldMk cId="109857222" sldId="256"/>
            <ac:spMk id="15" creationId="{09588DA8-065E-4F6F-8EFD-43104AB2E0CF}"/>
          </ac:spMkLst>
        </pc:spChg>
        <pc:spChg chg="add del">
          <ac:chgData name="Nathalie Zarisfi" userId="S::nathalie.zarisfi44@login.cuny.edu::e1142534-8b25-42c7-b3b4-480387394393" providerId="AD" clId="Web-{5D432FD3-CE44-4914-84C0-6C6AEB0C6B8A}" dt="2023-08-23T19:10:07.813" v="171"/>
          <ac:spMkLst>
            <pc:docMk/>
            <pc:sldMk cId="109857222" sldId="256"/>
            <ac:spMk id="16" creationId="{D2B78728-A580-49A7-84F9-6EF6F583ADE0}"/>
          </ac:spMkLst>
        </pc:spChg>
        <pc:spChg chg="add del">
          <ac:chgData name="Nathalie Zarisfi" userId="S::nathalie.zarisfi44@login.cuny.edu::e1142534-8b25-42c7-b3b4-480387394393" providerId="AD" clId="Web-{5D432FD3-CE44-4914-84C0-6C6AEB0C6B8A}" dt="2023-08-23T19:10:07.813" v="171"/>
          <ac:spMkLst>
            <pc:docMk/>
            <pc:sldMk cId="109857222" sldId="256"/>
            <ac:spMk id="17" creationId="{C4285719-470E-454C-AF62-8323075F1F5B}"/>
          </ac:spMkLst>
        </pc:spChg>
        <pc:spChg chg="add del">
          <ac:chgData name="Nathalie Zarisfi" userId="S::nathalie.zarisfi44@login.cuny.edu::e1142534-8b25-42c7-b3b4-480387394393" providerId="AD" clId="Web-{5D432FD3-CE44-4914-84C0-6C6AEB0C6B8A}" dt="2023-08-23T19:10:07.813" v="171"/>
          <ac:spMkLst>
            <pc:docMk/>
            <pc:sldMk cId="109857222" sldId="256"/>
            <ac:spMk id="18" creationId="{38FAA1A1-D861-433F-88FA-1E9D6FD31D11}"/>
          </ac:spMkLst>
        </pc:spChg>
        <pc:spChg chg="add del">
          <ac:chgData name="Nathalie Zarisfi" userId="S::nathalie.zarisfi44@login.cuny.edu::e1142534-8b25-42c7-b3b4-480387394393" providerId="AD" clId="Web-{5D432FD3-CE44-4914-84C0-6C6AEB0C6B8A}" dt="2023-08-23T19:10:07.813" v="171"/>
          <ac:spMkLst>
            <pc:docMk/>
            <pc:sldMk cId="109857222" sldId="256"/>
            <ac:spMk id="19" creationId="{CD9FE4EF-C4D8-49A0-B2FF-81D8DB7D8A24}"/>
          </ac:spMkLst>
        </pc:spChg>
        <pc:spChg chg="add del">
          <ac:chgData name="Nathalie Zarisfi" userId="S::nathalie.zarisfi44@login.cuny.edu::e1142534-8b25-42c7-b3b4-480387394393" providerId="AD" clId="Web-{5D432FD3-CE44-4914-84C0-6C6AEB0C6B8A}" dt="2023-08-23T19:10:07.813" v="171"/>
          <ac:spMkLst>
            <pc:docMk/>
            <pc:sldMk cId="109857222" sldId="256"/>
            <ac:spMk id="20" creationId="{8D71EDA1-87BF-4D5D-AB79-F346FD19278A}"/>
          </ac:spMkLst>
        </pc:spChg>
        <pc:spChg chg="add del">
          <ac:chgData name="Nathalie Zarisfi" userId="S::nathalie.zarisfi44@login.cuny.edu::e1142534-8b25-42c7-b3b4-480387394393" providerId="AD" clId="Web-{5D432FD3-CE44-4914-84C0-6C6AEB0C6B8A}" dt="2023-08-23T19:11:49.660" v="181"/>
          <ac:spMkLst>
            <pc:docMk/>
            <pc:sldMk cId="109857222" sldId="256"/>
            <ac:spMk id="26" creationId="{C8320351-9FA2-4A26-885B-BB8F3E4902D2}"/>
          </ac:spMkLst>
        </pc:spChg>
        <pc:spChg chg="add del">
          <ac:chgData name="Nathalie Zarisfi" userId="S::nathalie.zarisfi44@login.cuny.edu::e1142534-8b25-42c7-b3b4-480387394393" providerId="AD" clId="Web-{5D432FD3-CE44-4914-84C0-6C6AEB0C6B8A}" dt="2023-08-23T19:11:49.660" v="181"/>
          <ac:spMkLst>
            <pc:docMk/>
            <pc:sldMk cId="109857222" sldId="256"/>
            <ac:spMk id="28" creationId="{68CD2EFB-78C2-4C6E-A6B9-4ED12FAD5B99}"/>
          </ac:spMkLst>
        </pc:spChg>
        <pc:picChg chg="add">
          <ac:chgData name="Nathalie Zarisfi" userId="S::nathalie.zarisfi44@login.cuny.edu::e1142534-8b25-42c7-b3b4-480387394393" providerId="AD" clId="Web-{5D432FD3-CE44-4914-84C0-6C6AEB0C6B8A}" dt="2023-08-23T19:10:07.813" v="171"/>
          <ac:picMkLst>
            <pc:docMk/>
            <pc:sldMk cId="109857222" sldId="256"/>
            <ac:picMk id="22" creationId="{15B9911A-DF3D-0672-E8EE-12E0CDA21EF2}"/>
          </ac:picMkLst>
        </pc:picChg>
      </pc:sldChg>
      <pc:sldChg chg="addSp delSp modSp new mod setBg modClrScheme delDesignElem chgLayout">
        <pc:chgData name="Nathalie Zarisfi" userId="S::nathalie.zarisfi44@login.cuny.edu::e1142534-8b25-42c7-b3b4-480387394393" providerId="AD" clId="Web-{5D432FD3-CE44-4914-84C0-6C6AEB0C6B8A}" dt="2023-08-23T19:11:58.301" v="182"/>
        <pc:sldMkLst>
          <pc:docMk/>
          <pc:sldMk cId="2838116621" sldId="257"/>
        </pc:sldMkLst>
        <pc:spChg chg="mod ord">
          <ac:chgData name="Nathalie Zarisfi" userId="S::nathalie.zarisfi44@login.cuny.edu::e1142534-8b25-42c7-b3b4-480387394393" providerId="AD" clId="Web-{5D432FD3-CE44-4914-84C0-6C6AEB0C6B8A}" dt="2023-08-23T19:11:58.301" v="182"/>
          <ac:spMkLst>
            <pc:docMk/>
            <pc:sldMk cId="2838116621" sldId="257"/>
            <ac:spMk id="2" creationId="{AF59F1B2-431E-3455-09A5-0605E06A9EB7}"/>
          </ac:spMkLst>
        </pc:spChg>
        <pc:spChg chg="mod ord">
          <ac:chgData name="Nathalie Zarisfi" userId="S::nathalie.zarisfi44@login.cuny.edu::e1142534-8b25-42c7-b3b4-480387394393" providerId="AD" clId="Web-{5D432FD3-CE44-4914-84C0-6C6AEB0C6B8A}" dt="2023-08-23T19:11:58.301" v="182"/>
          <ac:spMkLst>
            <pc:docMk/>
            <pc:sldMk cId="2838116621" sldId="257"/>
            <ac:spMk id="3" creationId="{9CF43688-B2E1-558F-5E40-5F999248FB69}"/>
          </ac:spMkLst>
        </pc:spChg>
        <pc:spChg chg="add">
          <ac:chgData name="Nathalie Zarisfi" userId="S::nathalie.zarisfi44@login.cuny.edu::e1142534-8b25-42c7-b3b4-480387394393" providerId="AD" clId="Web-{5D432FD3-CE44-4914-84C0-6C6AEB0C6B8A}" dt="2023-08-23T19:11:58.301" v="182"/>
          <ac:spMkLst>
            <pc:docMk/>
            <pc:sldMk cId="2838116621" sldId="257"/>
            <ac:spMk id="5" creationId="{1BB867FF-FC45-48F7-8104-F89BE54909F1}"/>
          </ac:spMkLst>
        </pc:spChg>
        <pc:spChg chg="add">
          <ac:chgData name="Nathalie Zarisfi" userId="S::nathalie.zarisfi44@login.cuny.edu::e1142534-8b25-42c7-b3b4-480387394393" providerId="AD" clId="Web-{5D432FD3-CE44-4914-84C0-6C6AEB0C6B8A}" dt="2023-08-23T19:11:58.301" v="182"/>
          <ac:spMkLst>
            <pc:docMk/>
            <pc:sldMk cId="2838116621" sldId="257"/>
            <ac:spMk id="6" creationId="{8BB56887-D0D5-4F0C-9E19-7247EB83C8B7}"/>
          </ac:spMkLst>
        </pc:spChg>
        <pc:spChg chg="add">
          <ac:chgData name="Nathalie Zarisfi" userId="S::nathalie.zarisfi44@login.cuny.edu::e1142534-8b25-42c7-b3b4-480387394393" providerId="AD" clId="Web-{5D432FD3-CE44-4914-84C0-6C6AEB0C6B8A}" dt="2023-08-23T19:11:58.301" v="182"/>
          <ac:spMkLst>
            <pc:docMk/>
            <pc:sldMk cId="2838116621" sldId="257"/>
            <ac:spMk id="7" creationId="{081E4A58-353D-44AE-B2FC-2A74E2E400F7}"/>
          </ac:spMkLst>
        </pc:spChg>
        <pc:spChg chg="add del">
          <ac:chgData name="Nathalie Zarisfi" userId="S::nathalie.zarisfi44@login.cuny.edu::e1142534-8b25-42c7-b3b4-480387394393" providerId="AD" clId="Web-{5D432FD3-CE44-4914-84C0-6C6AEB0C6B8A}" dt="2023-08-23T19:11:49.660" v="181"/>
          <ac:spMkLst>
            <pc:docMk/>
            <pc:sldMk cId="2838116621" sldId="257"/>
            <ac:spMk id="8" creationId="{1BB867FF-FC45-48F7-8104-F89BE54909F1}"/>
          </ac:spMkLst>
        </pc:spChg>
        <pc:spChg chg="add del">
          <ac:chgData name="Nathalie Zarisfi" userId="S::nathalie.zarisfi44@login.cuny.edu::e1142534-8b25-42c7-b3b4-480387394393" providerId="AD" clId="Web-{5D432FD3-CE44-4914-84C0-6C6AEB0C6B8A}" dt="2023-08-23T19:11:49.660" v="181"/>
          <ac:spMkLst>
            <pc:docMk/>
            <pc:sldMk cId="2838116621" sldId="257"/>
            <ac:spMk id="10" creationId="{8BB56887-D0D5-4F0C-9E19-7247EB83C8B7}"/>
          </ac:spMkLst>
        </pc:spChg>
        <pc:spChg chg="add del">
          <ac:chgData name="Nathalie Zarisfi" userId="S::nathalie.zarisfi44@login.cuny.edu::e1142534-8b25-42c7-b3b4-480387394393" providerId="AD" clId="Web-{5D432FD3-CE44-4914-84C0-6C6AEB0C6B8A}" dt="2023-08-23T19:11:49.660" v="181"/>
          <ac:spMkLst>
            <pc:docMk/>
            <pc:sldMk cId="2838116621" sldId="257"/>
            <ac:spMk id="12" creationId="{081E4A58-353D-44AE-B2FC-2A74E2E400F7}"/>
          </ac:spMkLst>
        </pc:spChg>
      </pc:sldChg>
      <pc:sldChg chg="addSp modSp new mod setBg modClrScheme chgLayout">
        <pc:chgData name="Nathalie Zarisfi" userId="S::nathalie.zarisfi44@login.cuny.edu::e1142534-8b25-42c7-b3b4-480387394393" providerId="AD" clId="Web-{5D432FD3-CE44-4914-84C0-6C6AEB0C6B8A}" dt="2023-08-23T19:13:18.256" v="190"/>
        <pc:sldMkLst>
          <pc:docMk/>
          <pc:sldMk cId="1273244454" sldId="258"/>
        </pc:sldMkLst>
        <pc:spChg chg="mod ord">
          <ac:chgData name="Nathalie Zarisfi" userId="S::nathalie.zarisfi44@login.cuny.edu::e1142534-8b25-42c7-b3b4-480387394393" providerId="AD" clId="Web-{5D432FD3-CE44-4914-84C0-6C6AEB0C6B8A}" dt="2023-08-23T19:13:18.256" v="190"/>
          <ac:spMkLst>
            <pc:docMk/>
            <pc:sldMk cId="1273244454" sldId="258"/>
            <ac:spMk id="2" creationId="{EC0A8C0F-E9B2-B342-1371-99A44C5C49D1}"/>
          </ac:spMkLst>
        </pc:spChg>
        <pc:spChg chg="mod ord">
          <ac:chgData name="Nathalie Zarisfi" userId="S::nathalie.zarisfi44@login.cuny.edu::e1142534-8b25-42c7-b3b4-480387394393" providerId="AD" clId="Web-{5D432FD3-CE44-4914-84C0-6C6AEB0C6B8A}" dt="2023-08-23T19:13:18.256" v="190"/>
          <ac:spMkLst>
            <pc:docMk/>
            <pc:sldMk cId="1273244454" sldId="258"/>
            <ac:spMk id="3" creationId="{35AFD1E5-9E27-616B-37E8-3EF82B970749}"/>
          </ac:spMkLst>
        </pc:spChg>
        <pc:spChg chg="add">
          <ac:chgData name="Nathalie Zarisfi" userId="S::nathalie.zarisfi44@login.cuny.edu::e1142534-8b25-42c7-b3b4-480387394393" providerId="AD" clId="Web-{5D432FD3-CE44-4914-84C0-6C6AEB0C6B8A}" dt="2023-08-23T19:13:18.256" v="190"/>
          <ac:spMkLst>
            <pc:docMk/>
            <pc:sldMk cId="1273244454" sldId="258"/>
            <ac:spMk id="8" creationId="{907EF6B7-1338-4443-8C46-6A318D952DFD}"/>
          </ac:spMkLst>
        </pc:spChg>
        <pc:spChg chg="add">
          <ac:chgData name="Nathalie Zarisfi" userId="S::nathalie.zarisfi44@login.cuny.edu::e1142534-8b25-42c7-b3b4-480387394393" providerId="AD" clId="Web-{5D432FD3-CE44-4914-84C0-6C6AEB0C6B8A}" dt="2023-08-23T19:13:18.256" v="190"/>
          <ac:spMkLst>
            <pc:docMk/>
            <pc:sldMk cId="1273244454" sldId="258"/>
            <ac:spMk id="10" creationId="{DAAE4CDD-124C-4DCF-9584-B6033B545DD5}"/>
          </ac:spMkLst>
        </pc:spChg>
        <pc:spChg chg="add">
          <ac:chgData name="Nathalie Zarisfi" userId="S::nathalie.zarisfi44@login.cuny.edu::e1142534-8b25-42c7-b3b4-480387394393" providerId="AD" clId="Web-{5D432FD3-CE44-4914-84C0-6C6AEB0C6B8A}" dt="2023-08-23T19:13:18.256" v="190"/>
          <ac:spMkLst>
            <pc:docMk/>
            <pc:sldMk cId="1273244454" sldId="258"/>
            <ac:spMk id="12" creationId="{081E4A58-353D-44AE-B2FC-2A74E2E400F7}"/>
          </ac:spMkLst>
        </pc:spChg>
      </pc:sldChg>
      <pc:sldChg chg="modSp new mod modClrScheme chgLayout">
        <pc:chgData name="Nathalie Zarisfi" userId="S::nathalie.zarisfi44@login.cuny.edu::e1142534-8b25-42c7-b3b4-480387394393" providerId="AD" clId="Web-{5D432FD3-CE44-4914-84C0-6C6AEB0C6B8A}" dt="2023-08-23T19:11:49.660" v="181"/>
        <pc:sldMkLst>
          <pc:docMk/>
          <pc:sldMk cId="2675945333" sldId="259"/>
        </pc:sldMkLst>
        <pc:spChg chg="mod ord">
          <ac:chgData name="Nathalie Zarisfi" userId="S::nathalie.zarisfi44@login.cuny.edu::e1142534-8b25-42c7-b3b4-480387394393" providerId="AD" clId="Web-{5D432FD3-CE44-4914-84C0-6C6AEB0C6B8A}" dt="2023-08-23T19:11:49.660" v="181"/>
          <ac:spMkLst>
            <pc:docMk/>
            <pc:sldMk cId="2675945333" sldId="259"/>
            <ac:spMk id="2" creationId="{AD9E8F00-33A5-5FE5-48C5-1D01CC57FF0F}"/>
          </ac:spMkLst>
        </pc:spChg>
        <pc:spChg chg="mod ord">
          <ac:chgData name="Nathalie Zarisfi" userId="S::nathalie.zarisfi44@login.cuny.edu::e1142534-8b25-42c7-b3b4-480387394393" providerId="AD" clId="Web-{5D432FD3-CE44-4914-84C0-6C6AEB0C6B8A}" dt="2023-08-23T19:11:49.660" v="181"/>
          <ac:spMkLst>
            <pc:docMk/>
            <pc:sldMk cId="2675945333" sldId="259"/>
            <ac:spMk id="3" creationId="{48682C47-3E9D-9367-E5C3-C2101B97A066}"/>
          </ac:spMkLst>
        </pc:spChg>
      </pc:sldChg>
      <pc:sldChg chg="addSp delSp modSp new mod setBg modClrScheme chgLayout">
        <pc:chgData name="Nathalie Zarisfi" userId="S::nathalie.zarisfi44@login.cuny.edu::e1142534-8b25-42c7-b3b4-480387394393" providerId="AD" clId="Web-{5D432FD3-CE44-4914-84C0-6C6AEB0C6B8A}" dt="2023-08-23T19:17:30.169" v="208" actId="20577"/>
        <pc:sldMkLst>
          <pc:docMk/>
          <pc:sldMk cId="1295613188" sldId="260"/>
        </pc:sldMkLst>
        <pc:spChg chg="mod ord">
          <ac:chgData name="Nathalie Zarisfi" userId="S::nathalie.zarisfi44@login.cuny.edu::e1142534-8b25-42c7-b3b4-480387394393" providerId="AD" clId="Web-{5D432FD3-CE44-4914-84C0-6C6AEB0C6B8A}" dt="2023-08-23T19:17:30.169" v="208" actId="20577"/>
          <ac:spMkLst>
            <pc:docMk/>
            <pc:sldMk cId="1295613188" sldId="260"/>
            <ac:spMk id="2" creationId="{25088D54-16D5-02CE-A9FE-8A453543E425}"/>
          </ac:spMkLst>
        </pc:spChg>
        <pc:spChg chg="del mod ord">
          <ac:chgData name="Nathalie Zarisfi" userId="S::nathalie.zarisfi44@login.cuny.edu::e1142534-8b25-42c7-b3b4-480387394393" providerId="AD" clId="Web-{5D432FD3-CE44-4914-84C0-6C6AEB0C6B8A}" dt="2023-08-23T19:13:42.835" v="193"/>
          <ac:spMkLst>
            <pc:docMk/>
            <pc:sldMk cId="1295613188" sldId="260"/>
            <ac:spMk id="3" creationId="{8DEBDCE0-2D54-2EE9-8999-82A4F57ABBC9}"/>
          </ac:spMkLst>
        </pc:spChg>
        <pc:spChg chg="add del">
          <ac:chgData name="Nathalie Zarisfi" userId="S::nathalie.zarisfi44@login.cuny.edu::e1142534-8b25-42c7-b3b4-480387394393" providerId="AD" clId="Web-{5D432FD3-CE44-4914-84C0-6C6AEB0C6B8A}" dt="2023-08-23T19:14:40.274" v="196"/>
          <ac:spMkLst>
            <pc:docMk/>
            <pc:sldMk cId="1295613188" sldId="260"/>
            <ac:spMk id="9" creationId="{AE2B703B-46F9-481A-A605-82E2A828C4FA}"/>
          </ac:spMkLst>
        </pc:spChg>
        <pc:spChg chg="add del">
          <ac:chgData name="Nathalie Zarisfi" userId="S::nathalie.zarisfi44@login.cuny.edu::e1142534-8b25-42c7-b3b4-480387394393" providerId="AD" clId="Web-{5D432FD3-CE44-4914-84C0-6C6AEB0C6B8A}" dt="2023-08-23T19:14:40.274" v="196"/>
          <ac:spMkLst>
            <pc:docMk/>
            <pc:sldMk cId="1295613188" sldId="260"/>
            <ac:spMk id="11" creationId="{F13BE4D7-0C3D-4906-B230-A1C5B4665CCF}"/>
          </ac:spMkLst>
        </pc:spChg>
        <pc:spChg chg="add del">
          <ac:chgData name="Nathalie Zarisfi" userId="S::nathalie.zarisfi44@login.cuny.edu::e1142534-8b25-42c7-b3b4-480387394393" providerId="AD" clId="Web-{5D432FD3-CE44-4914-84C0-6C6AEB0C6B8A}" dt="2023-08-23T19:14:40.274" v="195"/>
          <ac:spMkLst>
            <pc:docMk/>
            <pc:sldMk cId="1295613188" sldId="260"/>
            <ac:spMk id="16" creationId="{32BC26D8-82FB-445E-AA49-62A77D7C1EE0}"/>
          </ac:spMkLst>
        </pc:spChg>
        <pc:spChg chg="add del">
          <ac:chgData name="Nathalie Zarisfi" userId="S::nathalie.zarisfi44@login.cuny.edu::e1142534-8b25-42c7-b3b4-480387394393" providerId="AD" clId="Web-{5D432FD3-CE44-4914-84C0-6C6AEB0C6B8A}" dt="2023-08-23T19:14:40.274" v="195"/>
          <ac:spMkLst>
            <pc:docMk/>
            <pc:sldMk cId="1295613188" sldId="260"/>
            <ac:spMk id="18" creationId="{CB44330D-EA18-4254-AA95-EB49948539B8}"/>
          </ac:spMkLst>
        </pc:spChg>
        <pc:spChg chg="add del">
          <ac:chgData name="Nathalie Zarisfi" userId="S::nathalie.zarisfi44@login.cuny.edu::e1142534-8b25-42c7-b3b4-480387394393" providerId="AD" clId="Web-{5D432FD3-CE44-4914-84C0-6C6AEB0C6B8A}" dt="2023-08-23T19:15:01.915" v="197"/>
          <ac:spMkLst>
            <pc:docMk/>
            <pc:sldMk cId="1295613188" sldId="260"/>
            <ac:spMk id="20" creationId="{42A4FC2C-047E-45A5-965D-8E1E3BF09BC6}"/>
          </ac:spMkLst>
        </pc:spChg>
        <pc:spChg chg="add del">
          <ac:chgData name="Nathalie Zarisfi" userId="S::nathalie.zarisfi44@login.cuny.edu::e1142534-8b25-42c7-b3b4-480387394393" providerId="AD" clId="Web-{5D432FD3-CE44-4914-84C0-6C6AEB0C6B8A}" dt="2023-08-23T19:15:57.995" v="200"/>
          <ac:spMkLst>
            <pc:docMk/>
            <pc:sldMk cId="1295613188" sldId="260"/>
            <ac:spMk id="25" creationId="{955A2079-FA98-4876-80F0-72364A7D2EA4}"/>
          </ac:spMkLst>
        </pc:spChg>
        <pc:spChg chg="add">
          <ac:chgData name="Nathalie Zarisfi" userId="S::nathalie.zarisfi44@login.cuny.edu::e1142534-8b25-42c7-b3b4-480387394393" providerId="AD" clId="Web-{5D432FD3-CE44-4914-84C0-6C6AEB0C6B8A}" dt="2023-08-23T19:15:57.995" v="200"/>
          <ac:spMkLst>
            <pc:docMk/>
            <pc:sldMk cId="1295613188" sldId="260"/>
            <ac:spMk id="30" creationId="{955A2079-FA98-4876-80F0-72364A7D2EA4}"/>
          </ac:spMkLst>
        </pc:spChg>
        <pc:graphicFrameChg chg="add mod modGraphic">
          <ac:chgData name="Nathalie Zarisfi" userId="S::nathalie.zarisfi44@login.cuny.edu::e1142534-8b25-42c7-b3b4-480387394393" providerId="AD" clId="Web-{5D432FD3-CE44-4914-84C0-6C6AEB0C6B8A}" dt="2023-08-23T19:17:16.888" v="207"/>
          <ac:graphicFrameMkLst>
            <pc:docMk/>
            <pc:sldMk cId="1295613188" sldId="260"/>
            <ac:graphicFrameMk id="5" creationId="{327EA3D3-CA3C-D6BC-2D50-C7E8D369A194}"/>
          </ac:graphicFrameMkLst>
        </pc:graphicFrameChg>
      </pc:sldChg>
      <pc:sldChg chg="new ord">
        <pc:chgData name="Nathalie Zarisfi" userId="S::nathalie.zarisfi44@login.cuny.edu::e1142534-8b25-42c7-b3b4-480387394393" providerId="AD" clId="Web-{5D432FD3-CE44-4914-84C0-6C6AEB0C6B8A}" dt="2023-08-23T19:13:27.631" v="192"/>
        <pc:sldMkLst>
          <pc:docMk/>
          <pc:sldMk cId="2278731729" sldId="261"/>
        </pc:sldMkLst>
      </pc:sldChg>
      <pc:sldMasterChg chg="del delSldLayout">
        <pc:chgData name="Nathalie Zarisfi" userId="S::nathalie.zarisfi44@login.cuny.edu::e1142534-8b25-42c7-b3b4-480387394393" providerId="AD" clId="Web-{5D432FD3-CE44-4914-84C0-6C6AEB0C6B8A}" dt="2023-08-23T19:11:49.660" v="181"/>
        <pc:sldMasterMkLst>
          <pc:docMk/>
          <pc:sldMasterMk cId="2460954070" sldId="2147483660"/>
        </pc:sldMasterMkLst>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2385387890" sldId="2147483661"/>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949138452" sldId="2147483662"/>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2591524520" sldId="2147483663"/>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1203092039" sldId="2147483664"/>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3733172339" sldId="2147483665"/>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3210312558" sldId="2147483666"/>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3146388984" sldId="2147483667"/>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3171841454" sldId="2147483668"/>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1718958274" sldId="2147483669"/>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2202905451" sldId="2147483670"/>
          </pc:sldLayoutMkLst>
        </pc:sldLayoutChg>
        <pc:sldLayoutChg chg="del">
          <pc:chgData name="Nathalie Zarisfi" userId="S::nathalie.zarisfi44@login.cuny.edu::e1142534-8b25-42c7-b3b4-480387394393" providerId="AD" clId="Web-{5D432FD3-CE44-4914-84C0-6C6AEB0C6B8A}" dt="2023-08-23T19:11:49.660" v="181"/>
          <pc:sldLayoutMkLst>
            <pc:docMk/>
            <pc:sldMasterMk cId="2460954070" sldId="2147483660"/>
            <pc:sldLayoutMk cId="3479445657" sldId="2147483671"/>
          </pc:sldLayoutMkLst>
        </pc:sldLayoutChg>
      </pc:sldMasterChg>
      <pc:sldMasterChg chg="add addSldLayout modSldLayout">
        <pc:chgData name="Nathalie Zarisfi" userId="S::nathalie.zarisfi44@login.cuny.edu::e1142534-8b25-42c7-b3b4-480387394393" providerId="AD" clId="Web-{5D432FD3-CE44-4914-84C0-6C6AEB0C6B8A}" dt="2023-08-23T19:11:49.660" v="181"/>
        <pc:sldMasterMkLst>
          <pc:docMk/>
          <pc:sldMasterMk cId="1626952591" sldId="2147483672"/>
        </pc:sldMasterMkLst>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130000538" sldId="2147483673"/>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3715563838" sldId="2147483674"/>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1553180444" sldId="2147483675"/>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1234763840" sldId="2147483676"/>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843928544" sldId="2147483677"/>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717809381" sldId="2147483678"/>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1534429174" sldId="2147483679"/>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3677070687" sldId="2147483680"/>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4269782570" sldId="2147483681"/>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848906954" sldId="2147483682"/>
          </pc:sldLayoutMkLst>
        </pc:sldLayoutChg>
        <pc:sldLayoutChg chg="add mod replId">
          <pc:chgData name="Nathalie Zarisfi" userId="S::nathalie.zarisfi44@login.cuny.edu::e1142534-8b25-42c7-b3b4-480387394393" providerId="AD" clId="Web-{5D432FD3-CE44-4914-84C0-6C6AEB0C6B8A}" dt="2023-08-23T19:11:49.660" v="181"/>
          <pc:sldLayoutMkLst>
            <pc:docMk/>
            <pc:sldMasterMk cId="1626952591" sldId="2147483672"/>
            <pc:sldLayoutMk cId="2934830689" sldId="2147483683"/>
          </pc:sldLayoutMkLst>
        </pc:sldLayoutChg>
      </pc:sldMasterChg>
    </pc:docChg>
  </pc:docChgLst>
  <pc:docChgLst>
    <pc:chgData name="Evan Silberman" userId="419f5c1d-1bef-4caf-a907-1e931151e986" providerId="ADAL" clId="{628D06B8-8D49-404B-B6C5-3D3C3B06ED0E}"/>
    <pc:docChg chg="custSel addSld modSld sldOrd">
      <pc:chgData name="Evan Silberman" userId="419f5c1d-1bef-4caf-a907-1e931151e986" providerId="ADAL" clId="{628D06B8-8D49-404B-B6C5-3D3C3B06ED0E}" dt="2023-08-23T20:22:09.843" v="1139" actId="20577"/>
      <pc:docMkLst>
        <pc:docMk/>
      </pc:docMkLst>
      <pc:sldChg chg="modSp mod">
        <pc:chgData name="Evan Silberman" userId="419f5c1d-1bef-4caf-a907-1e931151e986" providerId="ADAL" clId="{628D06B8-8D49-404B-B6C5-3D3C3B06ED0E}" dt="2023-08-23T20:21:01.688" v="1129" actId="20577"/>
        <pc:sldMkLst>
          <pc:docMk/>
          <pc:sldMk cId="1273244454" sldId="258"/>
        </pc:sldMkLst>
        <pc:spChg chg="mod">
          <ac:chgData name="Evan Silberman" userId="419f5c1d-1bef-4caf-a907-1e931151e986" providerId="ADAL" clId="{628D06B8-8D49-404B-B6C5-3D3C3B06ED0E}" dt="2023-08-23T19:57:47.569" v="1014" actId="20577"/>
          <ac:spMkLst>
            <pc:docMk/>
            <pc:sldMk cId="1273244454" sldId="258"/>
            <ac:spMk id="2" creationId="{EC0A8C0F-E9B2-B342-1371-99A44C5C49D1}"/>
          </ac:spMkLst>
        </pc:spChg>
        <pc:spChg chg="mod">
          <ac:chgData name="Evan Silberman" userId="419f5c1d-1bef-4caf-a907-1e931151e986" providerId="ADAL" clId="{628D06B8-8D49-404B-B6C5-3D3C3B06ED0E}" dt="2023-08-23T20:21:01.688" v="1129" actId="20577"/>
          <ac:spMkLst>
            <pc:docMk/>
            <pc:sldMk cId="1273244454" sldId="258"/>
            <ac:spMk id="3" creationId="{35AFD1E5-9E27-616B-37E8-3EF82B970749}"/>
          </ac:spMkLst>
        </pc:spChg>
      </pc:sldChg>
      <pc:sldChg chg="modSp mod">
        <pc:chgData name="Evan Silberman" userId="419f5c1d-1bef-4caf-a907-1e931151e986" providerId="ADAL" clId="{628D06B8-8D49-404B-B6C5-3D3C3B06ED0E}" dt="2023-08-23T20:22:09.843" v="1139" actId="20577"/>
        <pc:sldMkLst>
          <pc:docMk/>
          <pc:sldMk cId="2675945333" sldId="259"/>
        </pc:sldMkLst>
        <pc:spChg chg="mod">
          <ac:chgData name="Evan Silberman" userId="419f5c1d-1bef-4caf-a907-1e931151e986" providerId="ADAL" clId="{628D06B8-8D49-404B-B6C5-3D3C3B06ED0E}" dt="2023-08-23T19:57:56.228" v="1036" actId="20577"/>
          <ac:spMkLst>
            <pc:docMk/>
            <pc:sldMk cId="2675945333" sldId="259"/>
            <ac:spMk id="2" creationId="{AD9E8F00-33A5-5FE5-48C5-1D01CC57FF0F}"/>
          </ac:spMkLst>
        </pc:spChg>
        <pc:spChg chg="mod">
          <ac:chgData name="Evan Silberman" userId="419f5c1d-1bef-4caf-a907-1e931151e986" providerId="ADAL" clId="{628D06B8-8D49-404B-B6C5-3D3C3B06ED0E}" dt="2023-08-23T20:22:09.843" v="1139" actId="20577"/>
          <ac:spMkLst>
            <pc:docMk/>
            <pc:sldMk cId="2675945333" sldId="259"/>
            <ac:spMk id="3" creationId="{48682C47-3E9D-9367-E5C3-C2101B97A066}"/>
          </ac:spMkLst>
        </pc:spChg>
      </pc:sldChg>
      <pc:sldChg chg="addSp delSp modSp mod chgLayout">
        <pc:chgData name="Evan Silberman" userId="419f5c1d-1bef-4caf-a907-1e931151e986" providerId="ADAL" clId="{628D06B8-8D49-404B-B6C5-3D3C3B06ED0E}" dt="2023-08-23T19:57:19.483" v="933" actId="113"/>
        <pc:sldMkLst>
          <pc:docMk/>
          <pc:sldMk cId="2278731729" sldId="261"/>
        </pc:sldMkLst>
        <pc:spChg chg="del">
          <ac:chgData name="Evan Silberman" userId="419f5c1d-1bef-4caf-a907-1e931151e986" providerId="ADAL" clId="{628D06B8-8D49-404B-B6C5-3D3C3B06ED0E}" dt="2023-08-23T19:49:52.454" v="13" actId="700"/>
          <ac:spMkLst>
            <pc:docMk/>
            <pc:sldMk cId="2278731729" sldId="261"/>
            <ac:spMk id="2" creationId="{5159B476-5AFD-4277-E99B-9A4A7EC50304}"/>
          </ac:spMkLst>
        </pc:spChg>
        <pc:spChg chg="del">
          <ac:chgData name="Evan Silberman" userId="419f5c1d-1bef-4caf-a907-1e931151e986" providerId="ADAL" clId="{628D06B8-8D49-404B-B6C5-3D3C3B06ED0E}" dt="2023-08-23T19:49:52.454" v="13" actId="700"/>
          <ac:spMkLst>
            <pc:docMk/>
            <pc:sldMk cId="2278731729" sldId="261"/>
            <ac:spMk id="3" creationId="{8DA2F225-B439-B3A2-4102-343EAC889F6C}"/>
          </ac:spMkLst>
        </pc:spChg>
        <pc:spChg chg="add mod ord">
          <ac:chgData name="Evan Silberman" userId="419f5c1d-1bef-4caf-a907-1e931151e986" providerId="ADAL" clId="{628D06B8-8D49-404B-B6C5-3D3C3B06ED0E}" dt="2023-08-23T19:56:59.216" v="927" actId="20577"/>
          <ac:spMkLst>
            <pc:docMk/>
            <pc:sldMk cId="2278731729" sldId="261"/>
            <ac:spMk id="4" creationId="{96D68D2B-62D7-6F7F-FAE6-8A55E8EC4DE4}"/>
          </ac:spMkLst>
        </pc:spChg>
        <pc:spChg chg="add mod ord">
          <ac:chgData name="Evan Silberman" userId="419f5c1d-1bef-4caf-a907-1e931151e986" providerId="ADAL" clId="{628D06B8-8D49-404B-B6C5-3D3C3B06ED0E}" dt="2023-08-23T19:57:19.483" v="933" actId="113"/>
          <ac:spMkLst>
            <pc:docMk/>
            <pc:sldMk cId="2278731729" sldId="261"/>
            <ac:spMk id="5" creationId="{E3E88200-8338-7CE1-6092-8415C88A378D}"/>
          </ac:spMkLst>
        </pc:spChg>
      </pc:sldChg>
      <pc:sldChg chg="add">
        <pc:chgData name="Evan Silberman" userId="419f5c1d-1bef-4caf-a907-1e931151e986" providerId="ADAL" clId="{628D06B8-8D49-404B-B6C5-3D3C3B06ED0E}" dt="2023-08-23T19:49:05.789" v="10"/>
        <pc:sldMkLst>
          <pc:docMk/>
          <pc:sldMk cId="0" sldId="262"/>
        </pc:sldMkLst>
      </pc:sldChg>
      <pc:sldChg chg="add">
        <pc:chgData name="Evan Silberman" userId="419f5c1d-1bef-4caf-a907-1e931151e986" providerId="ADAL" clId="{628D06B8-8D49-404B-B6C5-3D3C3B06ED0E}" dt="2023-08-23T19:49:10.140" v="11"/>
        <pc:sldMkLst>
          <pc:docMk/>
          <pc:sldMk cId="0" sldId="263"/>
        </pc:sldMkLst>
      </pc:sldChg>
      <pc:sldChg chg="add">
        <pc:chgData name="Evan Silberman" userId="419f5c1d-1bef-4caf-a907-1e931151e986" providerId="ADAL" clId="{628D06B8-8D49-404B-B6C5-3D3C3B06ED0E}" dt="2023-08-23T19:49:15.993" v="12"/>
        <pc:sldMkLst>
          <pc:docMk/>
          <pc:sldMk cId="0" sldId="264"/>
        </pc:sldMkLst>
      </pc:sldChg>
      <pc:sldChg chg="add">
        <pc:chgData name="Evan Silberman" userId="419f5c1d-1bef-4caf-a907-1e931151e986" providerId="ADAL" clId="{628D06B8-8D49-404B-B6C5-3D3C3B06ED0E}" dt="2023-08-23T19:49:15.993" v="12"/>
        <pc:sldMkLst>
          <pc:docMk/>
          <pc:sldMk cId="0" sldId="265"/>
        </pc:sldMkLst>
      </pc:sldChg>
      <pc:sldChg chg="modSp add ord setBg">
        <pc:chgData name="Evan Silberman" userId="419f5c1d-1bef-4caf-a907-1e931151e986" providerId="ADAL" clId="{628D06B8-8D49-404B-B6C5-3D3C3B06ED0E}" dt="2023-08-23T19:48:54.153" v="9" actId="20578"/>
        <pc:sldMkLst>
          <pc:docMk/>
          <pc:sldMk cId="1325120138" sldId="684"/>
        </pc:sldMkLst>
        <pc:spChg chg="mod">
          <ac:chgData name="Evan Silberman" userId="419f5c1d-1bef-4caf-a907-1e931151e986" providerId="ADAL" clId="{628D06B8-8D49-404B-B6C5-3D3C3B06ED0E}" dt="2023-08-23T19:44:07.717" v="5" actId="207"/>
          <ac:spMkLst>
            <pc:docMk/>
            <pc:sldMk cId="1325120138" sldId="684"/>
            <ac:spMk id="12" creationId="{650B7298-88F5-FA64-541E-76E7D5460417}"/>
          </ac:spMkLst>
        </pc:spChg>
        <pc:spChg chg="mod">
          <ac:chgData name="Evan Silberman" userId="419f5c1d-1bef-4caf-a907-1e931151e986" providerId="ADAL" clId="{628D06B8-8D49-404B-B6C5-3D3C3B06ED0E}" dt="2023-08-23T19:44:12.531" v="6" actId="207"/>
          <ac:spMkLst>
            <pc:docMk/>
            <pc:sldMk cId="1325120138" sldId="684"/>
            <ac:spMk id="13" creationId="{AB8A4FE7-44CF-4123-05CE-D4A5D4E5E8A1}"/>
          </ac:spMkLst>
        </pc:spChg>
        <pc:spChg chg="mod">
          <ac:chgData name="Evan Silberman" userId="419f5c1d-1bef-4caf-a907-1e931151e986" providerId="ADAL" clId="{628D06B8-8D49-404B-B6C5-3D3C3B06ED0E}" dt="2023-08-23T19:44:17.527" v="7" actId="207"/>
          <ac:spMkLst>
            <pc:docMk/>
            <pc:sldMk cId="1325120138" sldId="684"/>
            <ac:spMk id="14" creationId="{51C22323-A023-E434-C7F4-6580F351EB88}"/>
          </ac:spMkLst>
        </pc:spChg>
        <pc:spChg chg="mod">
          <ac:chgData name="Evan Silberman" userId="419f5c1d-1bef-4caf-a907-1e931151e986" providerId="ADAL" clId="{628D06B8-8D49-404B-B6C5-3D3C3B06ED0E}" dt="2023-08-23T19:44:21.876" v="8" actId="207"/>
          <ac:spMkLst>
            <pc:docMk/>
            <pc:sldMk cId="1325120138" sldId="684"/>
            <ac:spMk id="15" creationId="{810FE983-8DC1-62E9-3547-9A693A8A3630}"/>
          </ac:spMkLst>
        </pc:spChg>
      </pc:sldChg>
      <pc:sldChg chg="add">
        <pc:chgData name="Evan Silberman" userId="419f5c1d-1bef-4caf-a907-1e931151e986" providerId="ADAL" clId="{628D06B8-8D49-404B-B6C5-3D3C3B06ED0E}" dt="2023-08-23T19:52:59.136" v="379"/>
        <pc:sldMkLst>
          <pc:docMk/>
          <pc:sldMk cId="0" sldId="68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hyperlink" Target="mailto:LMStransition@cuny.edu" TargetMode="External"/><Relationship Id="rId5" Type="http://schemas.openxmlformats.org/officeDocument/2006/relationships/image" Target="../media/image26.svg"/><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hyperlink" Target="mailto:LMStransition@cuny.edu" TargetMode="External"/><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990B3-F24E-41BE-8AEC-C072F06E9096}" type="doc">
      <dgm:prSet loTypeId="urn:microsoft.com/office/officeart/2018/5/layout/IconCircleLabelList" loCatId="icon" qsTypeId="urn:microsoft.com/office/officeart/2005/8/quickstyle/simple1" qsCatId="simple" csTypeId="urn:microsoft.com/office/officeart/2005/8/colors/accent4_2" csCatId="accent4" phldr="1"/>
      <dgm:spPr/>
      <dgm:t>
        <a:bodyPr/>
        <a:lstStyle/>
        <a:p>
          <a:endParaRPr lang="en-US"/>
        </a:p>
      </dgm:t>
    </dgm:pt>
    <dgm:pt modelId="{BDC28CF7-1B84-4185-B1BE-33A7DFB08ED1}">
      <dgm:prSet/>
      <dgm:spPr/>
      <dgm:t>
        <a:bodyPr/>
        <a:lstStyle/>
        <a:p>
          <a:pPr>
            <a:lnSpc>
              <a:spcPct val="100000"/>
            </a:lnSpc>
            <a:defRPr cap="all"/>
          </a:pPr>
          <a:r>
            <a:rPr lang="en-US" dirty="0">
              <a:hlinkClick xmlns:r="http://schemas.openxmlformats.org/officeDocument/2006/relationships" r:id="rId1"/>
            </a:rPr>
            <a:t>LMStransition@cuny.edu</a:t>
          </a:r>
          <a:endParaRPr lang="en-US" dirty="0"/>
        </a:p>
      </dgm:t>
    </dgm:pt>
    <dgm:pt modelId="{16A9171A-6414-48F0-9295-7B46EE87ABFB}" type="parTrans" cxnId="{2BE4B82E-152A-4F23-8BB1-33F5890E5684}">
      <dgm:prSet/>
      <dgm:spPr/>
      <dgm:t>
        <a:bodyPr/>
        <a:lstStyle/>
        <a:p>
          <a:endParaRPr lang="en-US"/>
        </a:p>
      </dgm:t>
    </dgm:pt>
    <dgm:pt modelId="{79302729-2BC0-4FCA-A79E-789D7D80BA1A}" type="sibTrans" cxnId="{2BE4B82E-152A-4F23-8BB1-33F5890E5684}">
      <dgm:prSet/>
      <dgm:spPr/>
      <dgm:t>
        <a:bodyPr/>
        <a:lstStyle/>
        <a:p>
          <a:endParaRPr lang="en-US"/>
        </a:p>
      </dgm:t>
    </dgm:pt>
    <dgm:pt modelId="{7C68865F-74BA-4877-8200-1628D74420F4}">
      <dgm:prSet/>
      <dgm:spPr/>
      <dgm:t>
        <a:bodyPr/>
        <a:lstStyle/>
        <a:p>
          <a:pPr>
            <a:lnSpc>
              <a:spcPct val="100000"/>
            </a:lnSpc>
            <a:defRPr cap="all"/>
          </a:pPr>
          <a:r>
            <a:rPr lang="en-US"/>
            <a:t>https://www.cuny.edu/academics/brightspace-transition/</a:t>
          </a:r>
        </a:p>
      </dgm:t>
    </dgm:pt>
    <dgm:pt modelId="{805DDC29-D1E1-420F-81CA-E02443E3DF4F}" type="parTrans" cxnId="{D0EC1C4B-B01B-474B-86E3-D7F2DA8F515A}">
      <dgm:prSet/>
      <dgm:spPr/>
      <dgm:t>
        <a:bodyPr/>
        <a:lstStyle/>
        <a:p>
          <a:endParaRPr lang="en-US"/>
        </a:p>
      </dgm:t>
    </dgm:pt>
    <dgm:pt modelId="{C6C60E7E-D8FB-48E8-8FA1-32A4682C65B6}" type="sibTrans" cxnId="{D0EC1C4B-B01B-474B-86E3-D7F2DA8F515A}">
      <dgm:prSet/>
      <dgm:spPr/>
      <dgm:t>
        <a:bodyPr/>
        <a:lstStyle/>
        <a:p>
          <a:endParaRPr lang="en-US"/>
        </a:p>
      </dgm:t>
    </dgm:pt>
    <dgm:pt modelId="{0D9A3FE6-171B-4F41-948F-B2E8121A2953}" type="pres">
      <dgm:prSet presAssocID="{89D990B3-F24E-41BE-8AEC-C072F06E9096}" presName="root" presStyleCnt="0">
        <dgm:presLayoutVars>
          <dgm:dir/>
          <dgm:resizeHandles val="exact"/>
        </dgm:presLayoutVars>
      </dgm:prSet>
      <dgm:spPr/>
    </dgm:pt>
    <dgm:pt modelId="{D7989C52-7F7C-429F-9FBF-1EEB2FD4808F}" type="pres">
      <dgm:prSet presAssocID="{BDC28CF7-1B84-4185-B1BE-33A7DFB08ED1}" presName="compNode" presStyleCnt="0"/>
      <dgm:spPr/>
    </dgm:pt>
    <dgm:pt modelId="{300D50D0-87FB-40E5-BED5-69B6DC994FB3}" type="pres">
      <dgm:prSet presAssocID="{BDC28CF7-1B84-4185-B1BE-33A7DFB08ED1}" presName="iconBgRect" presStyleLbl="bgShp" presStyleIdx="0" presStyleCnt="2"/>
      <dgm:spPr/>
    </dgm:pt>
    <dgm:pt modelId="{78E6C72E-56AB-4221-B77B-94EA692A01F7}" type="pres">
      <dgm:prSet presAssocID="{BDC28CF7-1B84-4185-B1BE-33A7DFB08ED1}"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mail"/>
        </a:ext>
      </dgm:extLst>
    </dgm:pt>
    <dgm:pt modelId="{8BB0854D-CB95-488F-A6DF-2D802E9289DD}" type="pres">
      <dgm:prSet presAssocID="{BDC28CF7-1B84-4185-B1BE-33A7DFB08ED1}" presName="spaceRect" presStyleCnt="0"/>
      <dgm:spPr/>
    </dgm:pt>
    <dgm:pt modelId="{DD541438-1046-4139-BB1D-AE2A3496165A}" type="pres">
      <dgm:prSet presAssocID="{BDC28CF7-1B84-4185-B1BE-33A7DFB08ED1}" presName="textRect" presStyleLbl="revTx" presStyleIdx="0" presStyleCnt="2">
        <dgm:presLayoutVars>
          <dgm:chMax val="1"/>
          <dgm:chPref val="1"/>
        </dgm:presLayoutVars>
      </dgm:prSet>
      <dgm:spPr/>
    </dgm:pt>
    <dgm:pt modelId="{BAA91D5C-5088-435F-B415-2A45B6320799}" type="pres">
      <dgm:prSet presAssocID="{79302729-2BC0-4FCA-A79E-789D7D80BA1A}" presName="sibTrans" presStyleCnt="0"/>
      <dgm:spPr/>
    </dgm:pt>
    <dgm:pt modelId="{C9D69D6D-1003-4B92-8C18-BF293250901A}" type="pres">
      <dgm:prSet presAssocID="{7C68865F-74BA-4877-8200-1628D74420F4}" presName="compNode" presStyleCnt="0"/>
      <dgm:spPr/>
    </dgm:pt>
    <dgm:pt modelId="{E24CDAD1-8907-4617-822D-B665472067F6}" type="pres">
      <dgm:prSet presAssocID="{7C68865F-74BA-4877-8200-1628D74420F4}" presName="iconBgRect" presStyleLbl="bgShp" presStyleIdx="1" presStyleCnt="2"/>
      <dgm:spPr/>
    </dgm:pt>
    <dgm:pt modelId="{41862518-42BE-4252-BD8B-6E4F7D6D2211}" type="pres">
      <dgm:prSet presAssocID="{7C68865F-74BA-4877-8200-1628D74420F4}"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DB77E33C-D0B8-44AF-95D8-AB87FC81A6B8}" type="pres">
      <dgm:prSet presAssocID="{7C68865F-74BA-4877-8200-1628D74420F4}" presName="spaceRect" presStyleCnt="0"/>
      <dgm:spPr/>
    </dgm:pt>
    <dgm:pt modelId="{1BB04C27-1727-4398-904C-AA360E80BD81}" type="pres">
      <dgm:prSet presAssocID="{7C68865F-74BA-4877-8200-1628D74420F4}" presName="textRect" presStyleLbl="revTx" presStyleIdx="1" presStyleCnt="2">
        <dgm:presLayoutVars>
          <dgm:chMax val="1"/>
          <dgm:chPref val="1"/>
        </dgm:presLayoutVars>
      </dgm:prSet>
      <dgm:spPr/>
    </dgm:pt>
  </dgm:ptLst>
  <dgm:cxnLst>
    <dgm:cxn modelId="{2BE4B82E-152A-4F23-8BB1-33F5890E5684}" srcId="{89D990B3-F24E-41BE-8AEC-C072F06E9096}" destId="{BDC28CF7-1B84-4185-B1BE-33A7DFB08ED1}" srcOrd="0" destOrd="0" parTransId="{16A9171A-6414-48F0-9295-7B46EE87ABFB}" sibTransId="{79302729-2BC0-4FCA-A79E-789D7D80BA1A}"/>
    <dgm:cxn modelId="{D0EC1C4B-B01B-474B-86E3-D7F2DA8F515A}" srcId="{89D990B3-F24E-41BE-8AEC-C072F06E9096}" destId="{7C68865F-74BA-4877-8200-1628D74420F4}" srcOrd="1" destOrd="0" parTransId="{805DDC29-D1E1-420F-81CA-E02443E3DF4F}" sibTransId="{C6C60E7E-D8FB-48E8-8FA1-32A4682C65B6}"/>
    <dgm:cxn modelId="{BBCF3C58-A9D5-45C2-9BF0-C95EC5C3AC3A}" type="presOf" srcId="{89D990B3-F24E-41BE-8AEC-C072F06E9096}" destId="{0D9A3FE6-171B-4F41-948F-B2E8121A2953}" srcOrd="0" destOrd="0" presId="urn:microsoft.com/office/officeart/2018/5/layout/IconCircleLabelList"/>
    <dgm:cxn modelId="{6AF1389D-06BD-44B8-88BF-2E60575D3008}" type="presOf" srcId="{BDC28CF7-1B84-4185-B1BE-33A7DFB08ED1}" destId="{DD541438-1046-4139-BB1D-AE2A3496165A}" srcOrd="0" destOrd="0" presId="urn:microsoft.com/office/officeart/2018/5/layout/IconCircleLabelList"/>
    <dgm:cxn modelId="{0800339F-FAD7-44F5-AA5E-0D6860C27BAF}" type="presOf" srcId="{7C68865F-74BA-4877-8200-1628D74420F4}" destId="{1BB04C27-1727-4398-904C-AA360E80BD81}" srcOrd="0" destOrd="0" presId="urn:microsoft.com/office/officeart/2018/5/layout/IconCircleLabelList"/>
    <dgm:cxn modelId="{24D72ECD-3A19-49A4-B0C5-DAD9B83F1CA7}" type="presParOf" srcId="{0D9A3FE6-171B-4F41-948F-B2E8121A2953}" destId="{D7989C52-7F7C-429F-9FBF-1EEB2FD4808F}" srcOrd="0" destOrd="0" presId="urn:microsoft.com/office/officeart/2018/5/layout/IconCircleLabelList"/>
    <dgm:cxn modelId="{91274BDD-57A3-4F90-B1D6-1FEF0EA8467D}" type="presParOf" srcId="{D7989C52-7F7C-429F-9FBF-1EEB2FD4808F}" destId="{300D50D0-87FB-40E5-BED5-69B6DC994FB3}" srcOrd="0" destOrd="0" presId="urn:microsoft.com/office/officeart/2018/5/layout/IconCircleLabelList"/>
    <dgm:cxn modelId="{7E8F3B50-6EA5-4CB3-8D70-5D82AE2C77BB}" type="presParOf" srcId="{D7989C52-7F7C-429F-9FBF-1EEB2FD4808F}" destId="{78E6C72E-56AB-4221-B77B-94EA692A01F7}" srcOrd="1" destOrd="0" presId="urn:microsoft.com/office/officeart/2018/5/layout/IconCircleLabelList"/>
    <dgm:cxn modelId="{160E5623-B101-4F3B-B34C-AECEFCCF9877}" type="presParOf" srcId="{D7989C52-7F7C-429F-9FBF-1EEB2FD4808F}" destId="{8BB0854D-CB95-488F-A6DF-2D802E9289DD}" srcOrd="2" destOrd="0" presId="urn:microsoft.com/office/officeart/2018/5/layout/IconCircleLabelList"/>
    <dgm:cxn modelId="{1A8C77CA-2192-49C9-8D8E-208322698C90}" type="presParOf" srcId="{D7989C52-7F7C-429F-9FBF-1EEB2FD4808F}" destId="{DD541438-1046-4139-BB1D-AE2A3496165A}" srcOrd="3" destOrd="0" presId="urn:microsoft.com/office/officeart/2018/5/layout/IconCircleLabelList"/>
    <dgm:cxn modelId="{455207E8-2081-46EE-883B-1C5654CCCB56}" type="presParOf" srcId="{0D9A3FE6-171B-4F41-948F-B2E8121A2953}" destId="{BAA91D5C-5088-435F-B415-2A45B6320799}" srcOrd="1" destOrd="0" presId="urn:microsoft.com/office/officeart/2018/5/layout/IconCircleLabelList"/>
    <dgm:cxn modelId="{66E03197-2CC0-4ABE-B816-5D10F7E6163A}" type="presParOf" srcId="{0D9A3FE6-171B-4F41-948F-B2E8121A2953}" destId="{C9D69D6D-1003-4B92-8C18-BF293250901A}" srcOrd="2" destOrd="0" presId="urn:microsoft.com/office/officeart/2018/5/layout/IconCircleLabelList"/>
    <dgm:cxn modelId="{912F2C3E-5C55-42B5-91B0-54654CB1E278}" type="presParOf" srcId="{C9D69D6D-1003-4B92-8C18-BF293250901A}" destId="{E24CDAD1-8907-4617-822D-B665472067F6}" srcOrd="0" destOrd="0" presId="urn:microsoft.com/office/officeart/2018/5/layout/IconCircleLabelList"/>
    <dgm:cxn modelId="{8A2BD0C2-8424-4204-84A1-6DE1B0CDB753}" type="presParOf" srcId="{C9D69D6D-1003-4B92-8C18-BF293250901A}" destId="{41862518-42BE-4252-BD8B-6E4F7D6D2211}" srcOrd="1" destOrd="0" presId="urn:microsoft.com/office/officeart/2018/5/layout/IconCircleLabelList"/>
    <dgm:cxn modelId="{E603D0B0-D8D3-44B2-8A74-119C9249D670}" type="presParOf" srcId="{C9D69D6D-1003-4B92-8C18-BF293250901A}" destId="{DB77E33C-D0B8-44AF-95D8-AB87FC81A6B8}" srcOrd="2" destOrd="0" presId="urn:microsoft.com/office/officeart/2018/5/layout/IconCircleLabelList"/>
    <dgm:cxn modelId="{376CC7B8-4A00-4A9A-902D-A4A074EEB51B}" type="presParOf" srcId="{C9D69D6D-1003-4B92-8C18-BF293250901A}" destId="{1BB04C27-1727-4398-904C-AA360E80BD8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D50D0-87FB-40E5-BED5-69B6DC994FB3}">
      <dsp:nvSpPr>
        <dsp:cNvPr id="0" name=""/>
        <dsp:cNvSpPr/>
      </dsp:nvSpPr>
      <dsp:spPr>
        <a:xfrm>
          <a:off x="2044800" y="376271"/>
          <a:ext cx="2196000" cy="219600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E6C72E-56AB-4221-B77B-94EA692A01F7}">
      <dsp:nvSpPr>
        <dsp:cNvPr id="0" name=""/>
        <dsp:cNvSpPr/>
      </dsp:nvSpPr>
      <dsp:spPr>
        <a:xfrm>
          <a:off x="2512800" y="84427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41438-1046-4139-BB1D-AE2A3496165A}">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hlinkClick xmlns:r="http://schemas.openxmlformats.org/officeDocument/2006/relationships" r:id="rId3"/>
            </a:rPr>
            <a:t>LMStransition@cuny.edu</a:t>
          </a:r>
          <a:endParaRPr lang="en-US" sz="1200" kern="1200" dirty="0"/>
        </a:p>
      </dsp:txBody>
      <dsp:txXfrm>
        <a:off x="1342800" y="3256272"/>
        <a:ext cx="3600000" cy="720000"/>
      </dsp:txXfrm>
    </dsp:sp>
    <dsp:sp modelId="{E24CDAD1-8907-4617-822D-B665472067F6}">
      <dsp:nvSpPr>
        <dsp:cNvPr id="0" name=""/>
        <dsp:cNvSpPr/>
      </dsp:nvSpPr>
      <dsp:spPr>
        <a:xfrm>
          <a:off x="6274800" y="376271"/>
          <a:ext cx="2196000" cy="219600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62518-42BE-4252-BD8B-6E4F7D6D2211}">
      <dsp:nvSpPr>
        <dsp:cNvPr id="0" name=""/>
        <dsp:cNvSpPr/>
      </dsp:nvSpPr>
      <dsp:spPr>
        <a:xfrm>
          <a:off x="6742800" y="844272"/>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04C27-1727-4398-904C-AA360E80BD81}">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https://www.cuny.edu/academics/brightspace-transition/</a:t>
          </a:r>
        </a:p>
      </dsp:txBody>
      <dsp:txXfrm>
        <a:off x="5572800" y="325627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E845A-E64F-5B48-91BE-854B20458820}"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E4B6B-0975-7F47-8C49-BE06455E86D0}" type="slidenum">
              <a:rPr lang="en-US" smtClean="0"/>
              <a:t>‹#›</a:t>
            </a:fld>
            <a:endParaRPr lang="en-US"/>
          </a:p>
        </p:txBody>
      </p:sp>
    </p:spTree>
    <p:extLst>
      <p:ext uri="{BB962C8B-B14F-4D97-AF65-F5344CB8AC3E}">
        <p14:creationId xmlns:p14="http://schemas.microsoft.com/office/powerpoint/2010/main" val="84976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akeitfable.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52" name="Google Shape;2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19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1200" dirty="0"/>
              <a:t>Technology accessibility</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t>Our product process is embedded with accessibility criteria from WCAG 2.1 AAA standards. </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t>We align with the functional accessibility criteria specified in the European EN301549 standards.</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sz="1200" dirty="0"/>
              <a:t>We engage with people with disabilities during our product process both inhouse and via our partner </a:t>
            </a:r>
            <a:r>
              <a:rPr lang="en-US" u="sng" dirty="0">
                <a:solidFill>
                  <a:schemeClr val="accent1"/>
                </a:solidFill>
                <a:hlinkClick r:id="rId3">
                  <a:extLst>
                    <a:ext uri="{A12FA001-AC4F-418D-AE19-62706E023703}">
                      <ahyp:hlinkClr xmlns:ahyp="http://schemas.microsoft.com/office/drawing/2018/hyperlinkcolor" val="tx"/>
                    </a:ext>
                  </a:extLst>
                </a:hlinkClick>
              </a:rPr>
              <a:t>Fable</a:t>
            </a:r>
            <a:r>
              <a:rPr lang="en-US" dirty="0">
                <a:solidFill>
                  <a:schemeClr val="accent1"/>
                </a:solidFill>
              </a:rPr>
              <a:t>.</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dirty="0"/>
              <a:t>We have accessibility embedded into our research, design, development, testing and support triage.</a:t>
            </a:r>
            <a:endParaRPr lang="en-US" dirty="0"/>
          </a:p>
        </p:txBody>
      </p:sp>
      <p:sp>
        <p:nvSpPr>
          <p:cNvPr id="168" name="Google Shape;1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Content </a:t>
            </a:r>
            <a:r>
              <a:rPr lang="en-US" sz="1200" dirty="0"/>
              <a:t>accessibility</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We offer accessible HTML course templated that can be customized to your brand.</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Our HTML editor provides cues to follow accessible design practices.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Our Video Note tool helps you record personalized video content and messages with editable auto captioning.</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Any video uploaded to Brightspace Content area can be auto captioned since January release.</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We offer partner tools such as </a:t>
            </a:r>
            <a:r>
              <a:rPr lang="en-US" dirty="0" err="1"/>
              <a:t>SensusAccess</a:t>
            </a:r>
            <a:r>
              <a:rPr lang="en-US" dirty="0"/>
              <a:t> for alternative formats and BB Ally for accessibility audit.</a:t>
            </a:r>
            <a:endParaRPr dirty="0"/>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09" name="Google Shape;2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We support Universal Design for Learning (UDL) in the pedagogical practices of educators.</a:t>
            </a:r>
            <a:endParaRPr/>
          </a:p>
          <a:p>
            <a:pPr marL="0" lvl="0" indent="0" algn="l" rtl="0">
              <a:lnSpc>
                <a:spcPct val="100000"/>
              </a:lnSpc>
              <a:spcBef>
                <a:spcPts val="0"/>
              </a:spcBef>
              <a:spcAft>
                <a:spcPts val="0"/>
              </a:spcAft>
              <a:buClr>
                <a:schemeClr val="dk1"/>
              </a:buClr>
              <a:buSzPts val="1200"/>
              <a:buFont typeface="Arial"/>
              <a:buNone/>
            </a:pPr>
            <a:r>
              <a:rPr lang="en-US" sz="1200"/>
              <a:t>Our features enable educators in multiple means of representation of learning content, empowers students in adopting multiple means of action and expression for assessment and multiple means for engagement for educators and students.</a:t>
            </a:r>
            <a:endParaRPr/>
          </a:p>
          <a:p>
            <a:pPr marL="0" lvl="0" indent="0" algn="l" rtl="0">
              <a:lnSpc>
                <a:spcPct val="100000"/>
              </a:lnSpc>
              <a:spcBef>
                <a:spcPts val="0"/>
              </a:spcBef>
              <a:spcAft>
                <a:spcPts val="0"/>
              </a:spcAft>
              <a:buClr>
                <a:schemeClr val="dk1"/>
              </a:buClr>
              <a:buSzPts val="1200"/>
              <a:buFont typeface="Arial"/>
              <a:buNone/>
            </a:pPr>
            <a:endParaRPr sz="1200"/>
          </a:p>
          <a:p>
            <a:pPr marL="171450" lvl="0" indent="-9525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217" name="Google Shape;2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00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890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4830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ue Content base">
  <p:cSld name="1_Blue Content base">
    <p:bg>
      <p:bgPr>
        <a:solidFill>
          <a:schemeClr val="dk1"/>
        </a:solidFill>
        <a:effectLst/>
      </p:bgPr>
    </p:bg>
    <p:spTree>
      <p:nvGrpSpPr>
        <p:cNvPr id="1" name="Shape 49"/>
        <p:cNvGrpSpPr/>
        <p:nvPr/>
      </p:nvGrpSpPr>
      <p:grpSpPr>
        <a:xfrm>
          <a:off x="0" y="0"/>
          <a:ext cx="0" cy="0"/>
          <a:chOff x="0" y="0"/>
          <a:chExt cx="0" cy="0"/>
        </a:xfrm>
      </p:grpSpPr>
      <p:sp>
        <p:nvSpPr>
          <p:cNvPr id="50" name="Google Shape;50;p51"/>
          <p:cNvSpPr/>
          <p:nvPr/>
        </p:nvSpPr>
        <p:spPr>
          <a:xfrm>
            <a:off x="0" y="6042288"/>
            <a:ext cx="12192000" cy="835140"/>
          </a:xfrm>
          <a:prstGeom prst="rect">
            <a:avLst/>
          </a:prstGeom>
          <a:solidFill>
            <a:srgbClr val="2B2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1" name="Google Shape;51;p51"/>
          <p:cNvSpPr txBox="1">
            <a:spLocks noGrp="1"/>
          </p:cNvSpPr>
          <p:nvPr>
            <p:ph type="body" idx="1"/>
          </p:nvPr>
        </p:nvSpPr>
        <p:spPr>
          <a:xfrm>
            <a:off x="274668" y="1169419"/>
            <a:ext cx="11105756" cy="4669521"/>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2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3pPr>
            <a:lvl4pPr marL="1828800" marR="0" lvl="3"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4pPr>
            <a:lvl5pPr marL="2286000" marR="0" lvl="4"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5pPr>
            <a:lvl6pPr marL="2743200" marR="0" lvl="5"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6pPr>
            <a:lvl7pPr marL="3200400" marR="0" lvl="6"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7pPr>
            <a:lvl8pPr marL="3657600" marR="0" lvl="7"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8pPr>
            <a:lvl9pPr marL="4114800" marR="0" lvl="8" indent="-406400" algn="l" rtl="0">
              <a:lnSpc>
                <a:spcPct val="90000"/>
              </a:lnSpc>
              <a:spcBef>
                <a:spcPts val="12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9pPr>
          </a:lstStyle>
          <a:p>
            <a:endParaRPr/>
          </a:p>
        </p:txBody>
      </p:sp>
      <p:sp>
        <p:nvSpPr>
          <p:cNvPr id="52" name="Google Shape;52;p51"/>
          <p:cNvSpPr txBox="1">
            <a:spLocks noGrp="1"/>
          </p:cNvSpPr>
          <p:nvPr>
            <p:ph type="title"/>
          </p:nvPr>
        </p:nvSpPr>
        <p:spPr>
          <a:xfrm>
            <a:off x="275300" y="314815"/>
            <a:ext cx="5588787" cy="6512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B2D2E"/>
              </a:buClr>
              <a:buSzPts val="4000"/>
              <a:buFont typeface="Times"/>
              <a:buNone/>
              <a:defRPr sz="4000" b="0" i="0" u="none" strike="noStrike" cap="none">
                <a:solidFill>
                  <a:srgbClr val="2B2D2E"/>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3629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43"/>
        <p:cNvGrpSpPr/>
        <p:nvPr/>
      </p:nvGrpSpPr>
      <p:grpSpPr>
        <a:xfrm>
          <a:off x="0" y="0"/>
          <a:ext cx="0" cy="0"/>
          <a:chOff x="0" y="0"/>
          <a:chExt cx="0" cy="0"/>
        </a:xfrm>
      </p:grpSpPr>
      <p:sp>
        <p:nvSpPr>
          <p:cNvPr id="44" name="Google Shape;44;p49"/>
          <p:cNvSpPr txBox="1">
            <a:spLocks noGrp="1"/>
          </p:cNvSpPr>
          <p:nvPr>
            <p:ph type="title"/>
          </p:nvPr>
        </p:nvSpPr>
        <p:spPr>
          <a:xfrm>
            <a:off x="326136" y="279781"/>
            <a:ext cx="10195560" cy="7199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FEFEFE"/>
              </a:buClr>
              <a:buSzPts val="4000"/>
              <a:buFont typeface="Calibri"/>
              <a:buNone/>
              <a:defRPr sz="4000" b="0" i="0" u="none" strike="noStrike" cap="none">
                <a:solidFill>
                  <a:srgbClr val="FEFEF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49"/>
          <p:cNvSpPr txBox="1">
            <a:spLocks noGrp="1"/>
          </p:cNvSpPr>
          <p:nvPr>
            <p:ph type="body" idx="1"/>
          </p:nvPr>
        </p:nvSpPr>
        <p:spPr>
          <a:xfrm>
            <a:off x="326136" y="1438148"/>
            <a:ext cx="11463528" cy="4682236"/>
          </a:xfrm>
          <a:prstGeom prst="rect">
            <a:avLst/>
          </a:prstGeom>
          <a:noFill/>
          <a:ln>
            <a:noFill/>
          </a:ln>
        </p:spPr>
        <p:txBody>
          <a:bodyPr spcFirstLastPara="1" wrap="square" lIns="91425" tIns="45700" rIns="91425" bIns="45700" anchor="t" anchorCtr="0">
            <a:noAutofit/>
          </a:bodyPr>
          <a:lstStyle>
            <a:lvl1pPr marL="457200" marR="0" lvl="0" indent="-303593" algn="l" rtl="0">
              <a:lnSpc>
                <a:spcPct val="90000"/>
              </a:lnSpc>
              <a:spcBef>
                <a:spcPts val="422"/>
              </a:spcBef>
              <a:spcAft>
                <a:spcPts val="0"/>
              </a:spcAft>
              <a:buClr>
                <a:srgbClr val="FEFEFE"/>
              </a:buClr>
              <a:buSzPts val="1181"/>
              <a:buFont typeface="Arial"/>
              <a:buChar char="•"/>
              <a:defRPr sz="1181" b="0" i="0" u="none" strike="noStrike" cap="none">
                <a:solidFill>
                  <a:srgbClr val="FEFEFE"/>
                </a:solidFill>
                <a:latin typeface="Calibri"/>
                <a:ea typeface="Calibri"/>
                <a:cs typeface="Calibri"/>
                <a:sym typeface="Calibri"/>
              </a:defRPr>
            </a:lvl1pPr>
            <a:lvl2pPr marL="914400" marR="0" lvl="1" indent="-292925" algn="l" rtl="0">
              <a:lnSpc>
                <a:spcPct val="90000"/>
              </a:lnSpc>
              <a:spcBef>
                <a:spcPts val="211"/>
              </a:spcBef>
              <a:spcAft>
                <a:spcPts val="0"/>
              </a:spcAft>
              <a:buClr>
                <a:srgbClr val="FEFEFE"/>
              </a:buClr>
              <a:buSzPts val="1013"/>
              <a:buFont typeface="Arial"/>
              <a:buChar char="•"/>
              <a:defRPr sz="1013" b="0" i="0" u="none" strike="noStrike" cap="none">
                <a:solidFill>
                  <a:srgbClr val="FEFEFE"/>
                </a:solidFill>
                <a:latin typeface="Calibri"/>
                <a:ea typeface="Calibri"/>
                <a:cs typeface="Calibri"/>
                <a:sym typeface="Calibri"/>
              </a:defRPr>
            </a:lvl2pPr>
            <a:lvl3pPr marL="1371600" marR="0" lvl="2" indent="-282194" algn="l" rtl="0">
              <a:lnSpc>
                <a:spcPct val="90000"/>
              </a:lnSpc>
              <a:spcBef>
                <a:spcPts val="211"/>
              </a:spcBef>
              <a:spcAft>
                <a:spcPts val="0"/>
              </a:spcAft>
              <a:buClr>
                <a:srgbClr val="FEFEFE"/>
              </a:buClr>
              <a:buSzPts val="844"/>
              <a:buFont typeface="Arial"/>
              <a:buChar char="•"/>
              <a:defRPr sz="843" b="0" i="0" u="none" strike="noStrike" cap="none">
                <a:solidFill>
                  <a:srgbClr val="FEFEFE"/>
                </a:solidFill>
                <a:latin typeface="Calibri"/>
                <a:ea typeface="Calibri"/>
                <a:cs typeface="Calibri"/>
                <a:sym typeface="Calibri"/>
              </a:defRPr>
            </a:lvl3pPr>
            <a:lvl4pPr marL="1828800" marR="0" lvl="3" indent="-276860" algn="l" rtl="0">
              <a:lnSpc>
                <a:spcPct val="90000"/>
              </a:lnSpc>
              <a:spcBef>
                <a:spcPts val="211"/>
              </a:spcBef>
              <a:spcAft>
                <a:spcPts val="0"/>
              </a:spcAft>
              <a:buClr>
                <a:srgbClr val="FEFEFE"/>
              </a:buClr>
              <a:buSzPts val="760"/>
              <a:buFont typeface="Arial"/>
              <a:buChar char="•"/>
              <a:defRPr sz="760" b="0" i="0" u="none" strike="noStrike" cap="none">
                <a:solidFill>
                  <a:srgbClr val="FEFEFE"/>
                </a:solidFill>
                <a:latin typeface="Calibri"/>
                <a:ea typeface="Calibri"/>
                <a:cs typeface="Calibri"/>
                <a:sym typeface="Calibri"/>
              </a:defRPr>
            </a:lvl4pPr>
            <a:lvl5pPr marL="2286000" marR="0" lvl="4" indent="-276860" algn="l" rtl="0">
              <a:lnSpc>
                <a:spcPct val="90000"/>
              </a:lnSpc>
              <a:spcBef>
                <a:spcPts val="211"/>
              </a:spcBef>
              <a:spcAft>
                <a:spcPts val="0"/>
              </a:spcAft>
              <a:buClr>
                <a:srgbClr val="FEFEFE"/>
              </a:buClr>
              <a:buSzPts val="760"/>
              <a:buFont typeface="Arial"/>
              <a:buChar char="•"/>
              <a:defRPr sz="760" b="0" i="0" u="none" strike="noStrike" cap="none">
                <a:solidFill>
                  <a:srgbClr val="FEFEFE"/>
                </a:solidFill>
                <a:latin typeface="Calibri"/>
                <a:ea typeface="Calibri"/>
                <a:cs typeface="Calibri"/>
                <a:sym typeface="Calibri"/>
              </a:defRPr>
            </a:lvl5pPr>
            <a:lvl6pPr marL="2743200" marR="0" lvl="5" indent="-276860"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Calibri"/>
                <a:ea typeface="Calibri"/>
                <a:cs typeface="Calibri"/>
                <a:sym typeface="Calibri"/>
              </a:defRPr>
            </a:lvl6pPr>
            <a:lvl7pPr marL="3200400" marR="0" lvl="6" indent="-276860"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Calibri"/>
                <a:ea typeface="Calibri"/>
                <a:cs typeface="Calibri"/>
                <a:sym typeface="Calibri"/>
              </a:defRPr>
            </a:lvl7pPr>
            <a:lvl8pPr marL="3657600" marR="0" lvl="7" indent="-276859"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Calibri"/>
                <a:ea typeface="Calibri"/>
                <a:cs typeface="Calibri"/>
                <a:sym typeface="Calibri"/>
              </a:defRPr>
            </a:lvl8pPr>
            <a:lvl9pPr marL="4114800" marR="0" lvl="8" indent="-276859"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9682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55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318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476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392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780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442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707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978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26952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uny.edu/lmstransition" TargetMode="External"/><Relationship Id="rId2" Type="http://schemas.openxmlformats.org/officeDocument/2006/relationships/hyperlink" Target="mailto:lmstransition@cuny.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hyperlink" Target="https://www.d2l.com/accessibility/standards/" TargetMode="External"/><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9.sv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hyperlink" Target="https://makeitfable.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makeitfable.com/" TargetMode="External"/><Relationship Id="rId3" Type="http://schemas.openxmlformats.org/officeDocument/2006/relationships/image" Target="../media/image12.png"/><Relationship Id="rId7" Type="http://schemas.openxmlformats.org/officeDocument/2006/relationships/hyperlink" Target="http://makeitfable.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docs.google.com/document/u/1/d/18Z7VJ6u-3mWYQfxL_zDIP4IYAVh1ySqr/edit?usp=drive_web&amp;ouid=101850654235558226382&amp;rtpof=true" TargetMode="External"/><Relationship Id="rId5" Type="http://schemas.openxmlformats.org/officeDocument/2006/relationships/image" Target="../media/image17.png"/><Relationship Id="rId4" Type="http://schemas.openxmlformats.org/officeDocument/2006/relationships/hyperlink" Target="https://community.brightspace.com/s/article/HTML-Template-Version-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community.brightspace.com/s/article/The-new-Brightspace-Edito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d2l.com/resources/webinars/the-importance-of-universal-design-in-online-learnin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2l.com/accessibi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A close up image of chess pawns">
            <a:extLst>
              <a:ext uri="{FF2B5EF4-FFF2-40B4-BE49-F238E27FC236}">
                <a16:creationId xmlns:a16="http://schemas.microsoft.com/office/drawing/2014/main" id="{15B9911A-DF3D-0672-E8EE-12E0CDA21EF2}"/>
              </a:ext>
            </a:extLst>
          </p:cNvPr>
          <p:cNvPicPr>
            <a:picLocks noChangeAspect="1"/>
          </p:cNvPicPr>
          <p:nvPr/>
        </p:nvPicPr>
        <p:blipFill rotWithShape="1">
          <a:blip r:embed="rId2">
            <a:alphaModFix amt="60000"/>
          </a:blip>
          <a:srcRect t="14414" r="-2" b="-2"/>
          <a:stretch/>
        </p:blipFill>
        <p:spPr>
          <a:xfrm>
            <a:off x="-1" y="10"/>
            <a:ext cx="12192001" cy="6857990"/>
          </a:xfrm>
          <a:prstGeom prst="rect">
            <a:avLst/>
          </a:prstGeom>
        </p:spPr>
      </p:pic>
      <p:sp>
        <p:nvSpPr>
          <p:cNvPr id="2" name="Title 1"/>
          <p:cNvSpPr>
            <a:spLocks noGrp="1"/>
          </p:cNvSpPr>
          <p:nvPr>
            <p:ph type="ctrTitle"/>
          </p:nvPr>
        </p:nvSpPr>
        <p:spPr>
          <a:xfrm>
            <a:off x="841248" y="600427"/>
            <a:ext cx="9875520" cy="3299902"/>
          </a:xfrm>
        </p:spPr>
        <p:txBody>
          <a:bodyPr vert="horz" lIns="91440" tIns="45720" rIns="91440" bIns="45720" rtlCol="0">
            <a:normAutofit/>
          </a:bodyPr>
          <a:lstStyle/>
          <a:p>
            <a:pPr algn="r"/>
            <a:r>
              <a:rPr lang="en-US" sz="7600" kern="1200" dirty="0">
                <a:latin typeface="Bahnschrift"/>
              </a:rPr>
              <a:t>Accessibility </a:t>
            </a:r>
            <a:br>
              <a:rPr lang="en-US" sz="7600" dirty="0">
                <a:latin typeface="Bahnschrift"/>
              </a:rPr>
            </a:br>
            <a:r>
              <a:rPr lang="en-US" sz="7600" kern="1200" dirty="0">
                <a:latin typeface="Bahnschrift"/>
              </a:rPr>
              <a:t>as </a:t>
            </a:r>
            <a:br>
              <a:rPr lang="en-US" sz="7600" kern="1200" dirty="0">
                <a:latin typeface="Bahnschrift"/>
              </a:rPr>
            </a:br>
            <a:r>
              <a:rPr lang="en-US" sz="7600" kern="1200" dirty="0">
                <a:latin typeface="Bahnschrift"/>
              </a:rPr>
              <a:t>Equity and Wellness</a:t>
            </a:r>
            <a:endParaRPr lang="en-US">
              <a:latin typeface="Bahnschrift"/>
              <a:cs typeface="Calibri Light"/>
            </a:endParaRPr>
          </a:p>
        </p:txBody>
      </p:sp>
      <p:sp>
        <p:nvSpPr>
          <p:cNvPr id="3" name="Subtitle 2"/>
          <p:cNvSpPr>
            <a:spLocks noGrp="1"/>
          </p:cNvSpPr>
          <p:nvPr>
            <p:ph type="subTitle" idx="1"/>
          </p:nvPr>
        </p:nvSpPr>
        <p:spPr>
          <a:xfrm>
            <a:off x="859536" y="4072045"/>
            <a:ext cx="9875520" cy="1414355"/>
          </a:xfrm>
        </p:spPr>
        <p:txBody>
          <a:bodyPr vert="horz" lIns="91440" tIns="45720" rIns="91440" bIns="45720" rtlCol="0" anchor="t">
            <a:noAutofit/>
          </a:bodyPr>
          <a:lstStyle/>
          <a:p>
            <a:pPr algn="r"/>
            <a:r>
              <a:rPr lang="en-US" sz="3600" dirty="0">
                <a:latin typeface="Bahnschrift"/>
              </a:rPr>
              <a:t>Transition to Brightspace</a:t>
            </a:r>
            <a:endParaRPr lang="en-US" sz="3600">
              <a:latin typeface="Bahnschrift"/>
              <a:cs typeface="Calibri"/>
            </a:endParaRPr>
          </a:p>
          <a:p>
            <a:pPr algn="r"/>
            <a:endParaRPr lang="en-US" sz="3600" dirty="0">
              <a:cs typeface="Calibri"/>
            </a:endParaRPr>
          </a:p>
          <a:p>
            <a:pPr algn="r"/>
            <a:r>
              <a:rPr lang="en-US" dirty="0">
                <a:latin typeface="Bahnschrift"/>
              </a:rPr>
              <a:t>Evan Silberman, LMS Transition Lead</a:t>
            </a:r>
            <a:endParaRPr lang="en-US">
              <a:latin typeface="Bahnschrift"/>
              <a:cs typeface="Calibri" panose="020F0502020204030204"/>
            </a:endParaRPr>
          </a:p>
          <a:p>
            <a:pPr algn="r"/>
            <a:r>
              <a:rPr lang="en-US" dirty="0">
                <a:latin typeface="Bahnschrift"/>
              </a:rPr>
              <a:t>Nathalie </a:t>
            </a:r>
            <a:r>
              <a:rPr lang="en-US" err="1">
                <a:latin typeface="Bahnschrift"/>
              </a:rPr>
              <a:t>Zarisfi</a:t>
            </a:r>
            <a:r>
              <a:rPr lang="en-US" dirty="0">
                <a:latin typeface="Bahnschrift"/>
              </a:rPr>
              <a:t>, Interim Director of Change Management</a:t>
            </a:r>
            <a:endParaRPr lang="en-US">
              <a:latin typeface="Bahnschrift"/>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8F00-33A5-5FE5-48C5-1D01CC57FF0F}"/>
              </a:ext>
            </a:extLst>
          </p:cNvPr>
          <p:cNvSpPr>
            <a:spLocks noGrp="1"/>
          </p:cNvSpPr>
          <p:nvPr>
            <p:ph type="title"/>
          </p:nvPr>
        </p:nvSpPr>
        <p:spPr/>
        <p:txBody>
          <a:bodyPr/>
          <a:lstStyle/>
          <a:p>
            <a:r>
              <a:rPr lang="en-US">
                <a:latin typeface="Bahnschrift"/>
              </a:rPr>
              <a:t>LMS Transition Support</a:t>
            </a:r>
          </a:p>
        </p:txBody>
      </p:sp>
      <p:sp>
        <p:nvSpPr>
          <p:cNvPr id="3" name="Content Placeholder 2">
            <a:extLst>
              <a:ext uri="{FF2B5EF4-FFF2-40B4-BE49-F238E27FC236}">
                <a16:creationId xmlns:a16="http://schemas.microsoft.com/office/drawing/2014/main" id="{48682C47-3E9D-9367-E5C3-C2101B97A066}"/>
              </a:ext>
            </a:extLst>
          </p:cNvPr>
          <p:cNvSpPr>
            <a:spLocks noGrp="1"/>
          </p:cNvSpPr>
          <p:nvPr>
            <p:ph idx="1"/>
          </p:nvPr>
        </p:nvSpPr>
        <p:spPr/>
        <p:txBody>
          <a:bodyPr vert="horz" lIns="91440" tIns="45720" rIns="91440" bIns="45720" rtlCol="0" anchor="t">
            <a:normAutofit/>
          </a:bodyPr>
          <a:lstStyle/>
          <a:p>
            <a:r>
              <a:rPr lang="en-US" dirty="0">
                <a:latin typeface="Bahnschrift"/>
              </a:rPr>
              <a:t>CUNY</a:t>
            </a:r>
          </a:p>
          <a:p>
            <a:pPr lvl="1"/>
            <a:r>
              <a:rPr lang="en-US" dirty="0">
                <a:latin typeface="Bahnschrift"/>
                <a:hlinkClick r:id="rId2"/>
              </a:rPr>
              <a:t>lmstransition@cuny.edu</a:t>
            </a:r>
            <a:r>
              <a:rPr lang="en-US" dirty="0">
                <a:latin typeface="Bahnschrift"/>
              </a:rPr>
              <a:t> </a:t>
            </a:r>
          </a:p>
          <a:p>
            <a:pPr lvl="1"/>
            <a:r>
              <a:rPr lang="en-US" dirty="0">
                <a:latin typeface="Bahnschrift"/>
                <a:hlinkClick r:id="rId3"/>
              </a:rPr>
              <a:t>http://www.cuny.edu/lmstransition</a:t>
            </a:r>
            <a:endParaRPr lang="en-US" dirty="0">
              <a:latin typeface="Bahnschrift"/>
            </a:endParaRPr>
          </a:p>
          <a:p>
            <a:r>
              <a:rPr lang="en-US" dirty="0">
                <a:latin typeface="Bahnschrift"/>
              </a:rPr>
              <a:t>John Jay  </a:t>
            </a:r>
          </a:p>
          <a:p>
            <a:pPr lvl="1"/>
            <a:r>
              <a:rPr lang="en-US" b="0" i="0" dirty="0">
                <a:solidFill>
                  <a:srgbClr val="242424"/>
                </a:solidFill>
                <a:effectLst/>
                <a:latin typeface="Calibri" panose="020F0502020204030204" pitchFamily="34" charset="0"/>
              </a:rPr>
              <a:t>Email: </a:t>
            </a:r>
            <a:r>
              <a:rPr lang="en-US" b="0" i="0" dirty="0" err="1">
                <a:solidFill>
                  <a:srgbClr val="242424"/>
                </a:solidFill>
                <a:effectLst/>
                <a:latin typeface="Calibri" panose="020F0502020204030204" pitchFamily="34" charset="0"/>
              </a:rPr>
              <a:t>blackboard@jjay.cuny.edu</a:t>
            </a:r>
            <a:r>
              <a:rPr lang="en-US" b="0" i="0" dirty="0">
                <a:solidFill>
                  <a:srgbClr val="242424"/>
                </a:solidFill>
                <a:effectLst/>
                <a:latin typeface="Calibri" panose="020F0502020204030204" pitchFamily="34" charset="0"/>
              </a:rPr>
              <a:t> (faculty) or </a:t>
            </a:r>
            <a:r>
              <a:rPr lang="en-US" b="0" i="0" dirty="0" err="1">
                <a:solidFill>
                  <a:srgbClr val="242424"/>
                </a:solidFill>
                <a:effectLst/>
                <a:latin typeface="Calibri" panose="020F0502020204030204" pitchFamily="34" charset="0"/>
              </a:rPr>
              <a:t>blackboardstudent@jjay.cuny.edu</a:t>
            </a:r>
            <a:r>
              <a:rPr lang="en-US" b="0" i="0" dirty="0">
                <a:solidFill>
                  <a:srgbClr val="242424"/>
                </a:solidFill>
                <a:effectLst/>
                <a:latin typeface="Calibri" panose="020F0502020204030204" pitchFamily="34" charset="0"/>
              </a:rPr>
              <a:t> (students)</a:t>
            </a:r>
            <a:endParaRPr lang="en-US" dirty="0">
              <a:latin typeface="Bahnschrift"/>
            </a:endParaRPr>
          </a:p>
        </p:txBody>
      </p:sp>
    </p:spTree>
    <p:extLst>
      <p:ext uri="{BB962C8B-B14F-4D97-AF65-F5344CB8AC3E}">
        <p14:creationId xmlns:p14="http://schemas.microsoft.com/office/powerpoint/2010/main" val="267594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88D54-16D5-02CE-A9FE-8A453543E425}"/>
              </a:ext>
            </a:extLst>
          </p:cNvPr>
          <p:cNvSpPr>
            <a:spLocks noGrp="1"/>
          </p:cNvSpPr>
          <p:nvPr>
            <p:ph type="title"/>
          </p:nvPr>
        </p:nvSpPr>
        <p:spPr>
          <a:xfrm>
            <a:off x="838200" y="557188"/>
            <a:ext cx="10515600" cy="1133499"/>
          </a:xfrm>
        </p:spPr>
        <p:txBody>
          <a:bodyPr>
            <a:normAutofit/>
          </a:bodyPr>
          <a:lstStyle/>
          <a:p>
            <a:pPr algn="ctr"/>
            <a:r>
              <a:rPr lang="en-US" sz="5200" dirty="0">
                <a:latin typeface="Bahnschrift"/>
                <a:cs typeface="Calibri Light"/>
              </a:rPr>
              <a:t>Questions?</a:t>
            </a:r>
            <a:endParaRPr lang="en-US" sz="5200" dirty="0">
              <a:latin typeface="Bahnschrift"/>
            </a:endParaRPr>
          </a:p>
        </p:txBody>
      </p:sp>
      <p:graphicFrame>
        <p:nvGraphicFramePr>
          <p:cNvPr id="5" name="Content Placeholder 2">
            <a:extLst>
              <a:ext uri="{FF2B5EF4-FFF2-40B4-BE49-F238E27FC236}">
                <a16:creationId xmlns:a16="http://schemas.microsoft.com/office/drawing/2014/main" id="{327EA3D3-CA3C-D6BC-2D50-C7E8D369A194}"/>
              </a:ext>
            </a:extLst>
          </p:cNvPr>
          <p:cNvGraphicFramePr>
            <a:graphicFrameLocks noGrp="1"/>
          </p:cNvGraphicFramePr>
          <p:nvPr>
            <p:ph idx="1"/>
            <p:extLst>
              <p:ext uri="{D42A27DB-BD31-4B8C-83A1-F6EECF244321}">
                <p14:modId xmlns:p14="http://schemas.microsoft.com/office/powerpoint/2010/main" val="220982673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1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59F1B2-431E-3455-09A5-0605E06A9EB7}"/>
              </a:ext>
            </a:extLst>
          </p:cNvPr>
          <p:cNvSpPr>
            <a:spLocks noGrp="1"/>
          </p:cNvSpPr>
          <p:nvPr>
            <p:ph type="title"/>
          </p:nvPr>
        </p:nvSpPr>
        <p:spPr>
          <a:xfrm>
            <a:off x="838200" y="365125"/>
            <a:ext cx="10515600" cy="1325563"/>
          </a:xfrm>
        </p:spPr>
        <p:txBody>
          <a:bodyPr>
            <a:normAutofit/>
          </a:bodyPr>
          <a:lstStyle/>
          <a:p>
            <a:r>
              <a:rPr lang="en-US">
                <a:latin typeface="Bahnschrift"/>
                <a:cs typeface="Calibri Light"/>
              </a:rPr>
              <a:t>Defining Accessibility: 1 Word Answers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F43688-B2E1-558F-5E40-5F999248FB69}"/>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endParaRPr lang="en-US">
              <a:latin typeface="Bahnschrift"/>
              <a:cs typeface="Calibri" panose="020F0502020204030204"/>
            </a:endParaRPr>
          </a:p>
          <a:p>
            <a:r>
              <a:rPr lang="en-US">
                <a:latin typeface="Bahnschrift"/>
                <a:cs typeface="Calibri" panose="020F0502020204030204"/>
              </a:rPr>
              <a:t>5 Minute Reflection – What does accessibility mean to our students? What is access, broadly in the learning journey, re: technology?</a:t>
            </a:r>
          </a:p>
          <a:p>
            <a:endParaRPr lang="en-US">
              <a:latin typeface="Bahnschrift"/>
              <a:cs typeface="Calibri" panose="020F0502020204030204"/>
            </a:endParaRPr>
          </a:p>
          <a:p>
            <a:r>
              <a:rPr lang="en-US">
                <a:latin typeface="Bahnschrift"/>
                <a:cs typeface="Calibri" panose="020F0502020204030204"/>
              </a:rPr>
              <a:t>As a small group, compose one or more responses (one to two words). Text </a:t>
            </a:r>
            <a:r>
              <a:rPr lang="en-US">
                <a:solidFill>
                  <a:srgbClr val="0070C0"/>
                </a:solidFill>
                <a:latin typeface="Bahnschrift"/>
                <a:cs typeface="Calibri" panose="020F0502020204030204"/>
              </a:rPr>
              <a:t>NATHALIEZARISFI130 </a:t>
            </a:r>
            <a:r>
              <a:rPr lang="en-US">
                <a:latin typeface="Bahnschrift"/>
                <a:cs typeface="Calibri" panose="020F0502020204030204"/>
              </a:rPr>
              <a:t>to </a:t>
            </a:r>
            <a:r>
              <a:rPr lang="en-US">
                <a:solidFill>
                  <a:srgbClr val="0070C0"/>
                </a:solidFill>
                <a:latin typeface="Bahnschrift"/>
                <a:cs typeface="Calibri" panose="020F0502020204030204"/>
              </a:rPr>
              <a:t>37607</a:t>
            </a:r>
            <a:r>
              <a:rPr lang="en-US">
                <a:latin typeface="Bahnschrift"/>
                <a:cs typeface="Calibri" panose="020F0502020204030204"/>
              </a:rPr>
              <a:t> to join the session, then text your response. You can text as many times as you like.</a:t>
            </a:r>
          </a:p>
        </p:txBody>
      </p:sp>
    </p:spTree>
    <p:extLst>
      <p:ext uri="{BB962C8B-B14F-4D97-AF65-F5344CB8AC3E}">
        <p14:creationId xmlns:p14="http://schemas.microsoft.com/office/powerpoint/2010/main" val="283811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3" name="Picture 2" descr="Scatterplot">
            <a:extLst>
              <a:ext uri="{FF2B5EF4-FFF2-40B4-BE49-F238E27FC236}">
                <a16:creationId xmlns:a16="http://schemas.microsoft.com/office/drawing/2014/main" id="{BCEA5BEB-7C97-A0E8-1A8B-6F14AB146DCF}"/>
              </a:ext>
            </a:extLst>
          </p:cNvPr>
          <p:cNvPicPr>
            <a:picLocks noChangeAspect="1"/>
          </p:cNvPicPr>
          <p:nvPr/>
        </p:nvPicPr>
        <p:blipFill>
          <a:blip r:embed="rId3"/>
          <a:stretch>
            <a:fillRect/>
          </a:stretch>
        </p:blipFill>
        <p:spPr>
          <a:xfrm>
            <a:off x="0" y="0"/>
            <a:ext cx="4835836" cy="3252581"/>
          </a:xfrm>
          <a:prstGeom prst="rect">
            <a:avLst/>
          </a:prstGeom>
          <a:ln>
            <a:solidFill>
              <a:schemeClr val="accent1"/>
            </a:solidFill>
          </a:ln>
        </p:spPr>
      </p:pic>
      <p:sp>
        <p:nvSpPr>
          <p:cNvPr id="12" name="TextBox 11">
            <a:extLst>
              <a:ext uri="{FF2B5EF4-FFF2-40B4-BE49-F238E27FC236}">
                <a16:creationId xmlns:a16="http://schemas.microsoft.com/office/drawing/2014/main" id="{650B7298-88F5-FA64-541E-76E7D5460417}"/>
              </a:ext>
            </a:extLst>
          </p:cNvPr>
          <p:cNvSpPr txBox="1"/>
          <p:nvPr/>
        </p:nvSpPr>
        <p:spPr>
          <a:xfrm>
            <a:off x="5176074" y="771868"/>
            <a:ext cx="1744297" cy="646331"/>
          </a:xfrm>
          <a:prstGeom prst="rect">
            <a:avLst/>
          </a:prstGeom>
          <a:noFill/>
        </p:spPr>
        <p:txBody>
          <a:bodyPr wrap="square" rtlCol="0">
            <a:spAutoFit/>
          </a:bodyPr>
          <a:lstStyle/>
          <a:p>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Design for </a:t>
            </a:r>
            <a:r>
              <a:rPr lang="en-CA" sz="2000" b="1" kern="1200" dirty="0">
                <a:solidFill>
                  <a:schemeClr val="accent2"/>
                </a:solidFill>
                <a:latin typeface="+mn-lt"/>
                <a:ea typeface="Verdana" panose="020B0604030504040204" pitchFamily="34" charset="0"/>
                <a:cs typeface="Verdana" panose="020B0604030504040204" pitchFamily="34" charset="0"/>
              </a:rPr>
              <a:t>I</a:t>
            </a:r>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nclusion</a:t>
            </a:r>
          </a:p>
        </p:txBody>
      </p:sp>
      <p:sp>
        <p:nvSpPr>
          <p:cNvPr id="16" name="Bent Arrow 15">
            <a:extLst>
              <a:ext uri="{FF2B5EF4-FFF2-40B4-BE49-F238E27FC236}">
                <a16:creationId xmlns:a16="http://schemas.microsoft.com/office/drawing/2014/main" id="{FA1E5124-7D03-A168-EACF-2918B4CCBAEB}"/>
              </a:ext>
              <a:ext uri="{C183D7F6-B498-43B3-948B-1728B52AA6E4}">
                <adec:decorative xmlns:adec="http://schemas.microsoft.com/office/drawing/2017/decorative" val="1"/>
              </a:ext>
            </a:extLst>
          </p:cNvPr>
          <p:cNvSpPr/>
          <p:nvPr/>
        </p:nvSpPr>
        <p:spPr>
          <a:xfrm rot="10800000">
            <a:off x="4908233" y="1387389"/>
            <a:ext cx="1051704" cy="409842"/>
          </a:xfrm>
          <a:prstGeom prst="bentArrow">
            <a:avLst>
              <a:gd name="adj1" fmla="val 25000"/>
              <a:gd name="adj2" fmla="val 23119"/>
              <a:gd name="adj3" fmla="val 25000"/>
              <a:gd name="adj4" fmla="val 43750"/>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highlight>
                <a:srgbClr val="FFFF00"/>
              </a:highlight>
            </a:endParaRPr>
          </a:p>
        </p:txBody>
      </p:sp>
      <p:sp>
        <p:nvSpPr>
          <p:cNvPr id="13" name="TextBox 12">
            <a:extLst>
              <a:ext uri="{FF2B5EF4-FFF2-40B4-BE49-F238E27FC236}">
                <a16:creationId xmlns:a16="http://schemas.microsoft.com/office/drawing/2014/main" id="{AB8A4FE7-44CF-4123-05CE-D4A5D4E5E8A1}"/>
              </a:ext>
            </a:extLst>
          </p:cNvPr>
          <p:cNvSpPr txBox="1"/>
          <p:nvPr/>
        </p:nvSpPr>
        <p:spPr>
          <a:xfrm>
            <a:off x="5167191" y="1937087"/>
            <a:ext cx="1768256" cy="646331"/>
          </a:xfrm>
          <a:prstGeom prst="rect">
            <a:avLst/>
          </a:prstGeom>
          <a:noFill/>
        </p:spPr>
        <p:txBody>
          <a:bodyPr wrap="square" rtlCol="0">
            <a:spAutoFit/>
          </a:bodyPr>
          <a:lstStyle/>
          <a:p>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Recognize </a:t>
            </a:r>
            <a:r>
              <a:rPr lang="en-CA" sz="2000" b="1" kern="1200" dirty="0">
                <a:solidFill>
                  <a:schemeClr val="accent2"/>
                </a:solidFill>
                <a:latin typeface="+mn-lt"/>
                <a:ea typeface="Verdana" panose="020B0604030504040204" pitchFamily="34" charset="0"/>
                <a:cs typeface="Verdana" panose="020B0604030504040204" pitchFamily="34" charset="0"/>
              </a:rPr>
              <a:t>D</a:t>
            </a:r>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iversity</a:t>
            </a:r>
          </a:p>
        </p:txBody>
      </p:sp>
      <p:sp>
        <p:nvSpPr>
          <p:cNvPr id="10" name="Bent Arrow 9">
            <a:extLst>
              <a:ext uri="{FF2B5EF4-FFF2-40B4-BE49-F238E27FC236}">
                <a16:creationId xmlns:a16="http://schemas.microsoft.com/office/drawing/2014/main" id="{4E13F221-373C-3414-C0CC-99574A27CABF}"/>
              </a:ext>
              <a:ext uri="{C183D7F6-B498-43B3-948B-1728B52AA6E4}">
                <adec:decorative xmlns:adec="http://schemas.microsoft.com/office/drawing/2017/decorative" val="1"/>
              </a:ext>
            </a:extLst>
          </p:cNvPr>
          <p:cNvSpPr/>
          <p:nvPr/>
        </p:nvSpPr>
        <p:spPr>
          <a:xfrm rot="10800000" flipH="1">
            <a:off x="5959937" y="2646857"/>
            <a:ext cx="1075941" cy="398360"/>
          </a:xfrm>
          <a:prstGeom prst="bentArrow">
            <a:avLst>
              <a:gd name="adj1" fmla="val 25000"/>
              <a:gd name="adj2" fmla="val 23119"/>
              <a:gd name="adj3" fmla="val 25000"/>
              <a:gd name="adj4" fmla="val 43750"/>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7" name="Picture 6" descr="A colourful silhouette of a group of people.">
            <a:extLst>
              <a:ext uri="{FF2B5EF4-FFF2-40B4-BE49-F238E27FC236}">
                <a16:creationId xmlns:a16="http://schemas.microsoft.com/office/drawing/2014/main" id="{09EFBAE2-0AE0-DB09-D73C-374514FA69CA}"/>
              </a:ext>
            </a:extLst>
          </p:cNvPr>
          <p:cNvPicPr>
            <a:picLocks noChangeAspect="1"/>
          </p:cNvPicPr>
          <p:nvPr/>
        </p:nvPicPr>
        <p:blipFill>
          <a:blip r:embed="rId4"/>
          <a:stretch>
            <a:fillRect/>
          </a:stretch>
        </p:blipFill>
        <p:spPr>
          <a:xfrm>
            <a:off x="7108275" y="0"/>
            <a:ext cx="5083725" cy="3225688"/>
          </a:xfrm>
          <a:prstGeom prst="rect">
            <a:avLst/>
          </a:prstGeom>
          <a:ln>
            <a:solidFill>
              <a:schemeClr val="accent1"/>
            </a:solidFill>
          </a:ln>
        </p:spPr>
      </p:pic>
      <p:pic>
        <p:nvPicPr>
          <p:cNvPr id="11" name="Picture 10" descr="Illustrations to explain equality and equity.">
            <a:extLst>
              <a:ext uri="{FF2B5EF4-FFF2-40B4-BE49-F238E27FC236}">
                <a16:creationId xmlns:a16="http://schemas.microsoft.com/office/drawing/2014/main" id="{754358C2-FDEF-0AF1-5130-5CD7F5E4E4D7}"/>
              </a:ext>
            </a:extLst>
          </p:cNvPr>
          <p:cNvPicPr>
            <a:picLocks noChangeAspect="1"/>
          </p:cNvPicPr>
          <p:nvPr/>
        </p:nvPicPr>
        <p:blipFill>
          <a:blip r:embed="rId5"/>
          <a:stretch>
            <a:fillRect/>
          </a:stretch>
        </p:blipFill>
        <p:spPr>
          <a:xfrm>
            <a:off x="-1" y="3364098"/>
            <a:ext cx="4841079" cy="3493902"/>
          </a:xfrm>
          <a:prstGeom prst="rect">
            <a:avLst/>
          </a:prstGeom>
          <a:ln>
            <a:solidFill>
              <a:schemeClr val="accent1"/>
            </a:solidFill>
          </a:ln>
        </p:spPr>
      </p:pic>
      <p:sp>
        <p:nvSpPr>
          <p:cNvPr id="14" name="TextBox 13">
            <a:extLst>
              <a:ext uri="{FF2B5EF4-FFF2-40B4-BE49-F238E27FC236}">
                <a16:creationId xmlns:a16="http://schemas.microsoft.com/office/drawing/2014/main" id="{51C22323-A023-E434-C7F4-6580F351EB88}"/>
              </a:ext>
            </a:extLst>
          </p:cNvPr>
          <p:cNvSpPr txBox="1"/>
          <p:nvPr/>
        </p:nvSpPr>
        <p:spPr>
          <a:xfrm>
            <a:off x="5250129" y="3653183"/>
            <a:ext cx="1451901" cy="646331"/>
          </a:xfrm>
          <a:prstGeom prst="rect">
            <a:avLst/>
          </a:prstGeom>
          <a:noFill/>
        </p:spPr>
        <p:txBody>
          <a:bodyPr wrap="square" rtlCol="0">
            <a:spAutoFit/>
          </a:bodyPr>
          <a:lstStyle/>
          <a:p>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Enable </a:t>
            </a:r>
            <a:r>
              <a:rPr lang="en-CA" sz="2000" b="1" kern="1200" dirty="0">
                <a:solidFill>
                  <a:schemeClr val="accent2"/>
                </a:solidFill>
                <a:latin typeface="+mn-lt"/>
                <a:ea typeface="Verdana" panose="020B0604030504040204" pitchFamily="34" charset="0"/>
                <a:cs typeface="Verdana" panose="020B0604030504040204" pitchFamily="34" charset="0"/>
              </a:rPr>
              <a:t>E</a:t>
            </a:r>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quity</a:t>
            </a:r>
          </a:p>
        </p:txBody>
      </p:sp>
      <p:sp>
        <p:nvSpPr>
          <p:cNvPr id="8" name="Bent Arrow 7">
            <a:extLst>
              <a:ext uri="{FF2B5EF4-FFF2-40B4-BE49-F238E27FC236}">
                <a16:creationId xmlns:a16="http://schemas.microsoft.com/office/drawing/2014/main" id="{06F8F9A5-7097-3206-3FC8-69F8F68CE4EE}"/>
              </a:ext>
              <a:ext uri="{C183D7F6-B498-43B3-948B-1728B52AA6E4}">
                <adec:decorative xmlns:adec="http://schemas.microsoft.com/office/drawing/2017/decorative" val="1"/>
              </a:ext>
            </a:extLst>
          </p:cNvPr>
          <p:cNvSpPr/>
          <p:nvPr/>
        </p:nvSpPr>
        <p:spPr>
          <a:xfrm rot="10800000">
            <a:off x="4929368" y="4315626"/>
            <a:ext cx="1051704" cy="409843"/>
          </a:xfrm>
          <a:prstGeom prst="bentArrow">
            <a:avLst>
              <a:gd name="adj1" fmla="val 25000"/>
              <a:gd name="adj2" fmla="val 23119"/>
              <a:gd name="adj3" fmla="val 25000"/>
              <a:gd name="adj4" fmla="val 43750"/>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TextBox 14">
            <a:extLst>
              <a:ext uri="{FF2B5EF4-FFF2-40B4-BE49-F238E27FC236}">
                <a16:creationId xmlns:a16="http://schemas.microsoft.com/office/drawing/2014/main" id="{810FE983-8DC1-62E9-3547-9A693A8A3630}"/>
              </a:ext>
            </a:extLst>
          </p:cNvPr>
          <p:cNvSpPr txBox="1"/>
          <p:nvPr/>
        </p:nvSpPr>
        <p:spPr>
          <a:xfrm>
            <a:off x="5240563" y="4868526"/>
            <a:ext cx="2166185" cy="646331"/>
          </a:xfrm>
          <a:prstGeom prst="rect">
            <a:avLst/>
          </a:prstGeom>
          <a:noFill/>
        </p:spPr>
        <p:txBody>
          <a:bodyPr wrap="square" rtlCol="0">
            <a:spAutoFit/>
          </a:bodyPr>
          <a:lstStyle/>
          <a:p>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Enhance </a:t>
            </a:r>
          </a:p>
          <a:p>
            <a:r>
              <a:rPr lang="en-CA" sz="2000" b="1" kern="1200" dirty="0">
                <a:solidFill>
                  <a:schemeClr val="accent2"/>
                </a:solidFill>
                <a:latin typeface="+mn-lt"/>
                <a:ea typeface="Verdana" panose="020B0604030504040204" pitchFamily="34" charset="0"/>
                <a:cs typeface="Verdana" panose="020B0604030504040204" pitchFamily="34" charset="0"/>
              </a:rPr>
              <a:t>A</a:t>
            </a:r>
            <a:r>
              <a:rPr lang="en-CA" sz="1600" b="1" dirty="0">
                <a:solidFill>
                  <a:schemeClr val="bg1"/>
                </a:solidFill>
                <a:latin typeface="Verdana" panose="020B0604030504040204" pitchFamily="34" charset="0"/>
                <a:ea typeface="Verdana" panose="020B0604030504040204" pitchFamily="34" charset="0"/>
                <a:cs typeface="Verdana" panose="020B0604030504040204" pitchFamily="34" charset="0"/>
              </a:rPr>
              <a:t>ccess</a:t>
            </a:r>
          </a:p>
        </p:txBody>
      </p:sp>
      <p:sp>
        <p:nvSpPr>
          <p:cNvPr id="6" name="Bent Arrow 5">
            <a:extLst>
              <a:ext uri="{FF2B5EF4-FFF2-40B4-BE49-F238E27FC236}">
                <a16:creationId xmlns:a16="http://schemas.microsoft.com/office/drawing/2014/main" id="{A1888A54-24E6-13AF-F5D3-1A83618D3C46}"/>
              </a:ext>
              <a:ext uri="{C183D7F6-B498-43B3-948B-1728B52AA6E4}">
                <adec:decorative xmlns:adec="http://schemas.microsoft.com/office/drawing/2017/decorative" val="1"/>
              </a:ext>
            </a:extLst>
          </p:cNvPr>
          <p:cNvSpPr/>
          <p:nvPr/>
        </p:nvSpPr>
        <p:spPr>
          <a:xfrm rot="10800000" flipH="1">
            <a:off x="5959937" y="5507749"/>
            <a:ext cx="1058451" cy="398360"/>
          </a:xfrm>
          <a:prstGeom prst="bentArrow">
            <a:avLst>
              <a:gd name="adj1" fmla="val 25000"/>
              <a:gd name="adj2" fmla="val 23119"/>
              <a:gd name="adj3" fmla="val 25000"/>
              <a:gd name="adj4" fmla="val 43750"/>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9" name="Picture 8" descr="Diagram showing how design done for those with permanent disabilities also help those with temporary and situational disabilities.">
            <a:extLst>
              <a:ext uri="{FF2B5EF4-FFF2-40B4-BE49-F238E27FC236}">
                <a16:creationId xmlns:a16="http://schemas.microsoft.com/office/drawing/2014/main" id="{A18FF5B3-586F-6CC0-FEC1-E16446026950}"/>
              </a:ext>
            </a:extLst>
          </p:cNvPr>
          <p:cNvPicPr>
            <a:picLocks noChangeAspect="1"/>
          </p:cNvPicPr>
          <p:nvPr/>
        </p:nvPicPr>
        <p:blipFill>
          <a:blip r:embed="rId6"/>
          <a:stretch>
            <a:fillRect/>
          </a:stretch>
        </p:blipFill>
        <p:spPr>
          <a:xfrm>
            <a:off x="7135501" y="3337204"/>
            <a:ext cx="5056500" cy="3493901"/>
          </a:xfrm>
          <a:prstGeom prst="rect">
            <a:avLst/>
          </a:prstGeom>
          <a:ln>
            <a:solidFill>
              <a:schemeClr val="accent1"/>
            </a:solidFill>
          </a:ln>
        </p:spPr>
      </p:pic>
      <p:sp>
        <p:nvSpPr>
          <p:cNvPr id="2" name="Title 1">
            <a:extLst>
              <a:ext uri="{FF2B5EF4-FFF2-40B4-BE49-F238E27FC236}">
                <a16:creationId xmlns:a16="http://schemas.microsoft.com/office/drawing/2014/main" id="{D672FAEA-84B4-E2AE-A5A6-08092681A025}"/>
              </a:ext>
            </a:extLst>
          </p:cNvPr>
          <p:cNvSpPr txBox="1">
            <a:spLocks noGrp="1"/>
          </p:cNvSpPr>
          <p:nvPr>
            <p:ph type="title" idx="4294967295"/>
          </p:nvPr>
        </p:nvSpPr>
        <p:spPr>
          <a:xfrm>
            <a:off x="4880346" y="57090"/>
            <a:ext cx="2207656"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92D050"/>
                </a:solidFill>
                <a:effectLst/>
                <a:uLnTx/>
                <a:uFillTx/>
                <a:latin typeface="+mn-lt"/>
                <a:ea typeface="Verdana" panose="020B0604030504040204" pitchFamily="34" charset="0"/>
                <a:cs typeface="Verdana" panose="020B0604030504040204" pitchFamily="34" charset="0"/>
              </a:rPr>
              <a:t>Inclusive Design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cs typeface="Verdana" panose="020B0604030504040204" pitchFamily="34" charset="0"/>
              </a:rPr>
              <a:t>IDEA</a:t>
            </a:r>
            <a:endParaRPr kumimoji="0" lang="en-CA" sz="2000" b="1" i="0" u="none" strike="noStrike" kern="1200" cap="none" spc="0" normalizeH="0" baseline="0" noProof="0" dirty="0">
              <a:ln>
                <a:noFill/>
              </a:ln>
              <a:solidFill>
                <a:srgbClr val="92D050"/>
              </a:solidFill>
              <a:effectLst/>
              <a:uLnTx/>
              <a:uFillTx/>
              <a:latin typeface="+mn-lt"/>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A7B94EE2-7EC4-13BC-9316-C76D02054422}"/>
              </a:ext>
            </a:extLst>
          </p:cNvPr>
          <p:cNvSpPr txBox="1"/>
          <p:nvPr/>
        </p:nvSpPr>
        <p:spPr>
          <a:xfrm>
            <a:off x="4992663" y="6358356"/>
            <a:ext cx="2009909" cy="369332"/>
          </a:xfrm>
          <a:prstGeom prst="rect">
            <a:avLst/>
          </a:prstGeom>
          <a:noFill/>
        </p:spPr>
        <p:txBody>
          <a:bodyPr wrap="none" rtlCol="0">
            <a:spAutoFit/>
          </a:bodyPr>
          <a:lstStyle/>
          <a:p>
            <a:r>
              <a:rPr lang="en-CA" sz="1800" b="1" kern="1200" dirty="0">
                <a:solidFill>
                  <a:srgbClr val="92D050"/>
                </a:solidFill>
                <a:latin typeface="+mn-lt"/>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WCAG (2.1) AAA</a:t>
            </a:r>
            <a:endParaRPr lang="en-CA" sz="1800" b="1" kern="1200" dirty="0">
              <a:solidFill>
                <a:srgbClr val="92D050"/>
              </a:solidFill>
              <a:latin typeface="+mn-lt"/>
              <a:ea typeface="Verdana" panose="020B0604030504040204" pitchFamily="34" charset="0"/>
              <a:cs typeface="Verdana" panose="020B0604030504040204" pitchFamily="34" charset="0"/>
            </a:endParaRPr>
          </a:p>
        </p:txBody>
      </p:sp>
      <p:pic>
        <p:nvPicPr>
          <p:cNvPr id="17" name="Graphic 16" descr="Head with gears">
            <a:extLst>
              <a:ext uri="{FF2B5EF4-FFF2-40B4-BE49-F238E27FC236}">
                <a16:creationId xmlns:a16="http://schemas.microsoft.com/office/drawing/2014/main" id="{61F39FA7-D53C-FACA-9434-BD2F8AA0CE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15537" y="2750364"/>
            <a:ext cx="475324" cy="475324"/>
          </a:xfrm>
          <a:prstGeom prst="rect">
            <a:avLst/>
          </a:prstGeom>
        </p:spPr>
      </p:pic>
      <p:sp>
        <p:nvSpPr>
          <p:cNvPr id="20" name="Rectangle 19">
            <a:extLst>
              <a:ext uri="{FF2B5EF4-FFF2-40B4-BE49-F238E27FC236}">
                <a16:creationId xmlns:a16="http://schemas.microsoft.com/office/drawing/2014/main" id="{CEFB50B9-CE3B-85BD-AC8C-6644A2FE010E}"/>
              </a:ext>
            </a:extLst>
          </p:cNvPr>
          <p:cNvSpPr/>
          <p:nvPr/>
        </p:nvSpPr>
        <p:spPr>
          <a:xfrm>
            <a:off x="7537580" y="2912115"/>
            <a:ext cx="2214068" cy="246221"/>
          </a:xfrm>
          <a:prstGeom prst="rect">
            <a:avLst/>
          </a:prstGeom>
        </p:spPr>
        <p:txBody>
          <a:bodyPr wrap="none">
            <a:spAutoFit/>
          </a:bodyPr>
          <a:lstStyle/>
          <a:p>
            <a:pPr algn="ctr"/>
            <a:r>
              <a:rPr lang="en-US" sz="1000" b="1">
                <a:solidFill>
                  <a:srgbClr val="ED7D31"/>
                </a:solidFill>
                <a:latin typeface="Arial" panose="020B0604020202020204" pitchFamily="34" charset="0"/>
                <a:cs typeface="Arial" panose="020B0604020202020204" pitchFamily="34" charset="0"/>
              </a:rPr>
              <a:t>Strategic &amp; Exploratory Research</a:t>
            </a:r>
          </a:p>
        </p:txBody>
      </p:sp>
      <p:pic>
        <p:nvPicPr>
          <p:cNvPr id="21" name="Graphic 20" descr="Telescope">
            <a:extLst>
              <a:ext uri="{FF2B5EF4-FFF2-40B4-BE49-F238E27FC236}">
                <a16:creationId xmlns:a16="http://schemas.microsoft.com/office/drawing/2014/main" id="{68D63CAB-5538-6184-23D7-A3D8C88769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17918" y="4984968"/>
            <a:ext cx="413446" cy="413446"/>
          </a:xfrm>
          <a:prstGeom prst="rect">
            <a:avLst/>
          </a:prstGeom>
        </p:spPr>
      </p:pic>
      <p:sp>
        <p:nvSpPr>
          <p:cNvPr id="23" name="Rectangle 22">
            <a:extLst>
              <a:ext uri="{FF2B5EF4-FFF2-40B4-BE49-F238E27FC236}">
                <a16:creationId xmlns:a16="http://schemas.microsoft.com/office/drawing/2014/main" id="{1EF92C51-41F9-264C-EEBF-BFBCAB61F2A1}"/>
              </a:ext>
            </a:extLst>
          </p:cNvPr>
          <p:cNvSpPr/>
          <p:nvPr/>
        </p:nvSpPr>
        <p:spPr>
          <a:xfrm>
            <a:off x="2819303" y="5073937"/>
            <a:ext cx="1350050" cy="246221"/>
          </a:xfrm>
          <a:prstGeom prst="rect">
            <a:avLst/>
          </a:prstGeom>
        </p:spPr>
        <p:txBody>
          <a:bodyPr wrap="none">
            <a:spAutoFit/>
          </a:bodyPr>
          <a:lstStyle/>
          <a:p>
            <a:pPr algn="ctr"/>
            <a:r>
              <a:rPr lang="en-US" sz="1000" b="1" dirty="0">
                <a:solidFill>
                  <a:srgbClr val="7030A0"/>
                </a:solidFill>
                <a:latin typeface="Arial" panose="020B0604020202020204" pitchFamily="34" charset="0"/>
                <a:cs typeface="Arial" panose="020B0604020202020204" pitchFamily="34" charset="0"/>
              </a:rPr>
              <a:t>Design Exploration</a:t>
            </a:r>
          </a:p>
        </p:txBody>
      </p:sp>
      <p:pic>
        <p:nvPicPr>
          <p:cNvPr id="24" name="Graphic 23" descr="Clipboard Checked with solid fill">
            <a:extLst>
              <a:ext uri="{FF2B5EF4-FFF2-40B4-BE49-F238E27FC236}">
                <a16:creationId xmlns:a16="http://schemas.microsoft.com/office/drawing/2014/main" id="{098704D9-D838-9C56-97D3-B434DA0335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9838" y="5266460"/>
            <a:ext cx="444023" cy="444023"/>
          </a:xfrm>
          <a:prstGeom prst="rect">
            <a:avLst/>
          </a:prstGeom>
        </p:spPr>
      </p:pic>
      <p:sp>
        <p:nvSpPr>
          <p:cNvPr id="25" name="Rectangle 24">
            <a:extLst>
              <a:ext uri="{FF2B5EF4-FFF2-40B4-BE49-F238E27FC236}">
                <a16:creationId xmlns:a16="http://schemas.microsoft.com/office/drawing/2014/main" id="{2F58F3E6-0631-3AC7-8ED5-A55520848F63}"/>
              </a:ext>
            </a:extLst>
          </p:cNvPr>
          <p:cNvSpPr/>
          <p:nvPr/>
        </p:nvSpPr>
        <p:spPr>
          <a:xfrm>
            <a:off x="7451859" y="5365360"/>
            <a:ext cx="1002198" cy="246221"/>
          </a:xfrm>
          <a:prstGeom prst="rect">
            <a:avLst/>
          </a:prstGeom>
        </p:spPr>
        <p:txBody>
          <a:bodyPr wrap="none">
            <a:spAutoFit/>
          </a:bodyPr>
          <a:lstStyle/>
          <a:p>
            <a:pPr algn="ctr"/>
            <a:r>
              <a:rPr lang="en-US" sz="1000" b="1">
                <a:solidFill>
                  <a:srgbClr val="0070C0"/>
                </a:solidFill>
                <a:latin typeface="Arial" panose="020B0604020202020204" pitchFamily="34" charset="0"/>
                <a:cs typeface="Arial" panose="020B0604020202020204" pitchFamily="34" charset="0"/>
              </a:rPr>
              <a:t>Define &amp; Test</a:t>
            </a:r>
          </a:p>
        </p:txBody>
      </p:sp>
      <p:sp>
        <p:nvSpPr>
          <p:cNvPr id="26" name="Rectangle 25">
            <a:extLst>
              <a:ext uri="{FF2B5EF4-FFF2-40B4-BE49-F238E27FC236}">
                <a16:creationId xmlns:a16="http://schemas.microsoft.com/office/drawing/2014/main" id="{4C148B52-45DE-1845-557D-AA9B4267FC1D}"/>
              </a:ext>
            </a:extLst>
          </p:cNvPr>
          <p:cNvSpPr/>
          <p:nvPr/>
        </p:nvSpPr>
        <p:spPr>
          <a:xfrm>
            <a:off x="3674730" y="2817321"/>
            <a:ext cx="1492461" cy="400110"/>
          </a:xfrm>
          <a:prstGeom prst="rect">
            <a:avLst/>
          </a:prstGeom>
        </p:spPr>
        <p:txBody>
          <a:bodyPr wrap="square">
            <a:spAutoFit/>
          </a:bodyPr>
          <a:lstStyle/>
          <a:p>
            <a:pPr algn="ctr"/>
            <a:r>
              <a:rPr lang="en-US" sz="1000" b="1">
                <a:solidFill>
                  <a:schemeClr val="bg1"/>
                </a:solidFill>
                <a:latin typeface="Arial" panose="020B0604020202020204" pitchFamily="34" charset="0"/>
                <a:cs typeface="Arial" panose="020B0604020202020204" pitchFamily="34" charset="0"/>
              </a:rPr>
              <a:t>Our Partner </a:t>
            </a:r>
          </a:p>
          <a:p>
            <a:pPr algn="ctr"/>
            <a:r>
              <a:rPr lang="en-US" sz="1000" b="1">
                <a:solidFill>
                  <a:srgbClr val="92D050"/>
                </a:solidFill>
                <a:latin typeface="Arial" panose="020B0604020202020204" pitchFamily="34" charset="0"/>
                <a:cs typeface="Arial" panose="020B0604020202020204" pitchFamily="34" charset="0"/>
                <a:hlinkClick r:id="rId14"/>
              </a:rPr>
              <a:t>Fable</a:t>
            </a:r>
            <a:endParaRPr lang="en-US" sz="1000" b="1">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1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3" grpId="0"/>
      <p:bldP spid="10" grpId="0" animBg="1"/>
      <p:bldP spid="14" grpId="0"/>
      <p:bldP spid="8" grpId="0" animBg="1"/>
      <p:bldP spid="15" grpId="0"/>
      <p:bldP spid="6" grpId="0" animBg="1"/>
      <p:bldP spid="2" grpId="0"/>
      <p:bldP spid="4" grpId="0"/>
      <p:bldP spid="20" grpId="0"/>
      <p:bldP spid="23" grpId="0"/>
      <p:bldP spid="23" grpId="1"/>
      <p:bldP spid="25" grpId="0"/>
      <p:bldP spid="25" grpId="1"/>
      <p:bldP spid="25" grpId="2"/>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326136" y="279781"/>
            <a:ext cx="10195560" cy="6346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Times"/>
              <a:buNone/>
            </a:pPr>
            <a:r>
              <a:rPr lang="en-US">
                <a:solidFill>
                  <a:srgbClr val="000000"/>
                </a:solidFill>
                <a:latin typeface="Times"/>
                <a:ea typeface="Times"/>
                <a:cs typeface="Times"/>
                <a:sym typeface="Times"/>
              </a:rPr>
              <a:t>Compatible</a:t>
            </a:r>
            <a:r>
              <a:rPr lang="en-US" b="1">
                <a:solidFill>
                  <a:srgbClr val="000000"/>
                </a:solidFill>
                <a:latin typeface="Times New Roman"/>
                <a:ea typeface="Times New Roman"/>
                <a:cs typeface="Times New Roman"/>
                <a:sym typeface="Times New Roman"/>
              </a:rPr>
              <a:t> </a:t>
            </a:r>
            <a:r>
              <a:rPr lang="en-US">
                <a:solidFill>
                  <a:srgbClr val="000000"/>
                </a:solidFill>
                <a:latin typeface="Times"/>
                <a:ea typeface="Times"/>
                <a:cs typeface="Times"/>
                <a:sym typeface="Times"/>
              </a:rPr>
              <a:t>Technology</a:t>
            </a:r>
            <a:br>
              <a:rPr lang="en-US" sz="3200">
                <a:solidFill>
                  <a:srgbClr val="000000"/>
                </a:solidFill>
                <a:latin typeface="Times New Roman"/>
                <a:ea typeface="Times New Roman"/>
                <a:cs typeface="Times New Roman"/>
                <a:sym typeface="Times New Roman"/>
              </a:rPr>
            </a:br>
            <a:r>
              <a:rPr lang="en-US" sz="3200">
                <a:solidFill>
                  <a:srgbClr val="000000"/>
                </a:solidFill>
                <a:latin typeface="Times New Roman"/>
                <a:ea typeface="Times New Roman"/>
                <a:cs typeface="Times New Roman"/>
                <a:sym typeface="Times New Roman"/>
              </a:rPr>
              <a:t> </a:t>
            </a:r>
            <a:endParaRPr/>
          </a:p>
        </p:txBody>
      </p:sp>
      <p:sp>
        <p:nvSpPr>
          <p:cNvPr id="171" name="Google Shape;171;p6"/>
          <p:cNvSpPr txBox="1"/>
          <p:nvPr/>
        </p:nvSpPr>
        <p:spPr>
          <a:xfrm>
            <a:off x="514551" y="1141977"/>
            <a:ext cx="348399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Conformant with global accessibility standards</a:t>
            </a:r>
            <a:endParaRPr sz="1400" b="0" i="0" u="none" strike="noStrike" cap="none">
              <a:solidFill>
                <a:srgbClr val="000000"/>
              </a:solidFill>
              <a:latin typeface="Arial"/>
              <a:ea typeface="Arial"/>
              <a:cs typeface="Arial"/>
              <a:sym typeface="Arial"/>
            </a:endParaRPr>
          </a:p>
        </p:txBody>
      </p:sp>
      <p:pic>
        <p:nvPicPr>
          <p:cNvPr id="172" name="Google Shape;172;p6"/>
          <p:cNvPicPr preferRelativeResize="0"/>
          <p:nvPr/>
        </p:nvPicPr>
        <p:blipFill rotWithShape="1">
          <a:blip r:embed="rId3">
            <a:alphaModFix/>
          </a:blip>
          <a:srcRect/>
          <a:stretch/>
        </p:blipFill>
        <p:spPr>
          <a:xfrm>
            <a:off x="618753" y="2026425"/>
            <a:ext cx="2166651" cy="765393"/>
          </a:xfrm>
          <a:prstGeom prst="rect">
            <a:avLst/>
          </a:prstGeom>
          <a:noFill/>
          <a:ln>
            <a:noFill/>
          </a:ln>
        </p:spPr>
      </p:pic>
      <p:pic>
        <p:nvPicPr>
          <p:cNvPr id="173" name="Google Shape;173;p6"/>
          <p:cNvPicPr preferRelativeResize="0"/>
          <p:nvPr/>
        </p:nvPicPr>
        <p:blipFill rotWithShape="1">
          <a:blip r:embed="rId4">
            <a:alphaModFix/>
          </a:blip>
          <a:srcRect/>
          <a:stretch/>
        </p:blipFill>
        <p:spPr>
          <a:xfrm>
            <a:off x="1086829" y="2966840"/>
            <a:ext cx="1149935" cy="1142165"/>
          </a:xfrm>
          <a:prstGeom prst="rect">
            <a:avLst/>
          </a:prstGeom>
          <a:noFill/>
          <a:ln>
            <a:noFill/>
          </a:ln>
        </p:spPr>
      </p:pic>
      <p:sp>
        <p:nvSpPr>
          <p:cNvPr id="174" name="Google Shape;174;p6"/>
          <p:cNvSpPr txBox="1"/>
          <p:nvPr/>
        </p:nvSpPr>
        <p:spPr>
          <a:xfrm>
            <a:off x="880539" y="4109005"/>
            <a:ext cx="1811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EN 301 549</a:t>
            </a:r>
            <a:endParaRPr sz="1400" b="0" i="0" u="none" strike="noStrike" cap="none">
              <a:solidFill>
                <a:srgbClr val="000000"/>
              </a:solidFill>
              <a:latin typeface="Arial"/>
              <a:ea typeface="Arial"/>
              <a:cs typeface="Arial"/>
              <a:sym typeface="Arial"/>
            </a:endParaRPr>
          </a:p>
        </p:txBody>
      </p:sp>
      <p:sp>
        <p:nvSpPr>
          <p:cNvPr id="175" name="Google Shape;175;p6"/>
          <p:cNvSpPr txBox="1"/>
          <p:nvPr/>
        </p:nvSpPr>
        <p:spPr>
          <a:xfrm>
            <a:off x="4044971" y="1908170"/>
            <a:ext cx="360550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Designed WITH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people with disabilities</a:t>
            </a:r>
            <a:endParaRPr sz="1400" b="0" i="0" u="none" strike="noStrike" cap="none">
              <a:solidFill>
                <a:srgbClr val="000000"/>
              </a:solidFill>
              <a:latin typeface="Arial"/>
              <a:ea typeface="Arial"/>
              <a:cs typeface="Arial"/>
              <a:sym typeface="Arial"/>
            </a:endParaRPr>
          </a:p>
        </p:txBody>
      </p:sp>
      <p:pic>
        <p:nvPicPr>
          <p:cNvPr id="176" name="Google Shape;176;p6"/>
          <p:cNvPicPr preferRelativeResize="0"/>
          <p:nvPr/>
        </p:nvPicPr>
        <p:blipFill rotWithShape="1">
          <a:blip r:embed="rId5">
            <a:alphaModFix/>
          </a:blip>
          <a:srcRect/>
          <a:stretch/>
        </p:blipFill>
        <p:spPr>
          <a:xfrm>
            <a:off x="4204482" y="2867368"/>
            <a:ext cx="2035782" cy="2227115"/>
          </a:xfrm>
          <a:prstGeom prst="rect">
            <a:avLst/>
          </a:prstGeom>
          <a:noFill/>
          <a:ln>
            <a:noFill/>
          </a:ln>
        </p:spPr>
      </p:pic>
      <p:sp>
        <p:nvSpPr>
          <p:cNvPr id="177" name="Google Shape;177;p6"/>
          <p:cNvSpPr txBox="1"/>
          <p:nvPr/>
        </p:nvSpPr>
        <p:spPr>
          <a:xfrm>
            <a:off x="7296438" y="3500271"/>
            <a:ext cx="440788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Accessibility integrated into Research, Design &amp; Development</a:t>
            </a:r>
            <a:endParaRPr sz="1400" b="0" i="0" u="none" strike="noStrike" cap="none">
              <a:solidFill>
                <a:srgbClr val="000000"/>
              </a:solidFill>
              <a:latin typeface="Arial"/>
              <a:ea typeface="Arial"/>
              <a:cs typeface="Arial"/>
              <a:sym typeface="Arial"/>
            </a:endParaRPr>
          </a:p>
        </p:txBody>
      </p:sp>
      <p:pic>
        <p:nvPicPr>
          <p:cNvPr id="178" name="Google Shape;178;p6"/>
          <p:cNvPicPr preferRelativeResize="0"/>
          <p:nvPr/>
        </p:nvPicPr>
        <p:blipFill rotWithShape="1">
          <a:blip r:embed="rId6">
            <a:alphaModFix/>
          </a:blip>
          <a:srcRect/>
          <a:stretch/>
        </p:blipFill>
        <p:spPr>
          <a:xfrm>
            <a:off x="7371467" y="4295566"/>
            <a:ext cx="4572000" cy="1946787"/>
          </a:xfrm>
          <a:prstGeom prst="rect">
            <a:avLst/>
          </a:prstGeom>
          <a:noFill/>
          <a:ln>
            <a:noFill/>
          </a:ln>
        </p:spPr>
      </p:pic>
      <p:sp>
        <p:nvSpPr>
          <p:cNvPr id="179" name="Google Shape;179;p6"/>
          <p:cNvSpPr txBox="1"/>
          <p:nvPr/>
        </p:nvSpPr>
        <p:spPr>
          <a:xfrm>
            <a:off x="248533" y="1858589"/>
            <a:ext cx="2935223" cy="2938150"/>
          </a:xfrm>
          <a:prstGeom prst="rect">
            <a:avLst/>
          </a:prstGeom>
          <a:noFill/>
          <a:ln w="57150" cap="flat" cmpd="sng">
            <a:solidFill>
              <a:srgbClr val="0062B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6"/>
          <p:cNvSpPr txBox="1"/>
          <p:nvPr/>
        </p:nvSpPr>
        <p:spPr>
          <a:xfrm>
            <a:off x="7158607" y="4300691"/>
            <a:ext cx="4784860" cy="2029072"/>
          </a:xfrm>
          <a:prstGeom prst="rect">
            <a:avLst/>
          </a:prstGeom>
          <a:noFill/>
          <a:ln w="57150" cap="flat" cmpd="sng">
            <a:solidFill>
              <a:srgbClr val="0062B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6"/>
          <p:cNvSpPr txBox="1"/>
          <p:nvPr/>
        </p:nvSpPr>
        <p:spPr>
          <a:xfrm>
            <a:off x="4335414" y="5084293"/>
            <a:ext cx="20056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Fable Partnership</a:t>
            </a:r>
            <a:endParaRPr sz="1800" b="0" i="0" u="none" strike="noStrike" cap="none">
              <a:solidFill>
                <a:srgbClr val="000000"/>
              </a:solidFill>
              <a:latin typeface="Arial"/>
              <a:ea typeface="Arial"/>
              <a:cs typeface="Arial"/>
              <a:sym typeface="Arial"/>
            </a:endParaRPr>
          </a:p>
        </p:txBody>
      </p:sp>
      <p:sp>
        <p:nvSpPr>
          <p:cNvPr id="182" name="Google Shape;182;p6">
            <a:hlinkClick r:id="rId8"/>
          </p:cNvPr>
          <p:cNvSpPr txBox="1"/>
          <p:nvPr/>
        </p:nvSpPr>
        <p:spPr>
          <a:xfrm>
            <a:off x="3870642" y="2676232"/>
            <a:ext cx="2935223" cy="2938150"/>
          </a:xfrm>
          <a:prstGeom prst="rect">
            <a:avLst/>
          </a:prstGeom>
          <a:noFill/>
          <a:ln w="57150" cap="flat" cmpd="sng">
            <a:solidFill>
              <a:srgbClr val="0062B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83" name="Google Shape;183;p6" descr="Technology"/>
          <p:cNvGrpSpPr/>
          <p:nvPr/>
        </p:nvGrpSpPr>
        <p:grpSpPr>
          <a:xfrm>
            <a:off x="10496816" y="152524"/>
            <a:ext cx="1695184" cy="804808"/>
            <a:chOff x="10628026" y="48613"/>
            <a:chExt cx="1695184" cy="804808"/>
          </a:xfrm>
        </p:grpSpPr>
        <p:sp>
          <p:nvSpPr>
            <p:cNvPr id="184" name="Google Shape;184;p6"/>
            <p:cNvSpPr/>
            <p:nvPr/>
          </p:nvSpPr>
          <p:spPr>
            <a:xfrm>
              <a:off x="10852014" y="209097"/>
              <a:ext cx="1247210" cy="644324"/>
            </a:xfrm>
            <a:custGeom>
              <a:avLst/>
              <a:gdLst/>
              <a:ahLst/>
              <a:cxnLst/>
              <a:rect l="l" t="t" r="r" b="b"/>
              <a:pathLst>
                <a:path w="3591341" h="2259492" extrusionOk="0">
                  <a:moveTo>
                    <a:pt x="0" y="0"/>
                  </a:moveTo>
                  <a:lnTo>
                    <a:pt x="3591341" y="0"/>
                  </a:lnTo>
                  <a:lnTo>
                    <a:pt x="3591340" y="1810575"/>
                  </a:lnTo>
                  <a:cubicBezTo>
                    <a:pt x="3591340" y="2058505"/>
                    <a:pt x="2787391" y="2259492"/>
                    <a:pt x="1795670" y="2259492"/>
                  </a:cubicBezTo>
                  <a:cubicBezTo>
                    <a:pt x="803949" y="2259492"/>
                    <a:pt x="0" y="2058505"/>
                    <a:pt x="0" y="1810575"/>
                  </a:cubicBezTo>
                  <a:close/>
                </a:path>
              </a:pathLst>
            </a:custGeom>
            <a:solidFill>
              <a:srgbClr val="2B2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6"/>
            <p:cNvSpPr/>
            <p:nvPr/>
          </p:nvSpPr>
          <p:spPr>
            <a:xfrm>
              <a:off x="10852014" y="48613"/>
              <a:ext cx="1247209" cy="317439"/>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6" descr="Online accessibility stack comprising Technology, Content, and Pedagogy"/>
            <p:cNvSpPr txBox="1"/>
            <p:nvPr/>
          </p:nvSpPr>
          <p:spPr>
            <a:xfrm>
              <a:off x="10628026" y="407229"/>
              <a:ext cx="169518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Technology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326136" y="279781"/>
            <a:ext cx="10195560" cy="6346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Times"/>
              <a:buNone/>
            </a:pPr>
            <a:r>
              <a:rPr lang="en-US">
                <a:solidFill>
                  <a:srgbClr val="000000"/>
                </a:solidFill>
                <a:latin typeface="Times"/>
                <a:ea typeface="Times"/>
                <a:cs typeface="Times"/>
                <a:sym typeface="Times"/>
              </a:rPr>
              <a:t>Accessible</a:t>
            </a:r>
            <a:r>
              <a:rPr lang="en-US" b="1">
                <a:solidFill>
                  <a:srgbClr val="000000"/>
                </a:solidFill>
                <a:latin typeface="Times New Roman"/>
                <a:ea typeface="Times New Roman"/>
                <a:cs typeface="Times New Roman"/>
                <a:sym typeface="Times New Roman"/>
              </a:rPr>
              <a:t> </a:t>
            </a:r>
            <a:r>
              <a:rPr lang="en-US">
                <a:solidFill>
                  <a:srgbClr val="000000"/>
                </a:solidFill>
                <a:latin typeface="Times"/>
                <a:ea typeface="Times"/>
                <a:cs typeface="Times"/>
                <a:sym typeface="Times"/>
              </a:rPr>
              <a:t>Content</a:t>
            </a:r>
            <a:br>
              <a:rPr lang="en-US" sz="3200">
                <a:solidFill>
                  <a:srgbClr val="000000"/>
                </a:solidFill>
                <a:latin typeface="Times New Roman"/>
                <a:ea typeface="Times New Roman"/>
                <a:cs typeface="Times New Roman"/>
                <a:sym typeface="Times New Roman"/>
              </a:rPr>
            </a:br>
            <a:r>
              <a:rPr lang="en-US" sz="3200">
                <a:solidFill>
                  <a:srgbClr val="000000"/>
                </a:solidFill>
                <a:latin typeface="Times New Roman"/>
                <a:ea typeface="Times New Roman"/>
                <a:cs typeface="Times New Roman"/>
                <a:sym typeface="Times New Roman"/>
              </a:rPr>
              <a:t> </a:t>
            </a:r>
            <a:endParaRPr/>
          </a:p>
        </p:txBody>
      </p:sp>
      <p:grpSp>
        <p:nvGrpSpPr>
          <p:cNvPr id="193" name="Google Shape;193;p7" descr="Content"/>
          <p:cNvGrpSpPr/>
          <p:nvPr/>
        </p:nvGrpSpPr>
        <p:grpSpPr>
          <a:xfrm>
            <a:off x="10770339" y="188993"/>
            <a:ext cx="1286749" cy="729268"/>
            <a:chOff x="10830301" y="78262"/>
            <a:chExt cx="1286749" cy="729268"/>
          </a:xfrm>
        </p:grpSpPr>
        <p:sp>
          <p:nvSpPr>
            <p:cNvPr id="194" name="Google Shape;194;p7"/>
            <p:cNvSpPr/>
            <p:nvPr/>
          </p:nvSpPr>
          <p:spPr>
            <a:xfrm>
              <a:off x="10830301" y="121464"/>
              <a:ext cx="1244321" cy="686066"/>
            </a:xfrm>
            <a:custGeom>
              <a:avLst/>
              <a:gdLst/>
              <a:ahLst/>
              <a:cxnLst/>
              <a:rect l="l" t="t" r="r" b="b"/>
              <a:pathLst>
                <a:path w="3591341" h="2610440" extrusionOk="0">
                  <a:moveTo>
                    <a:pt x="1795670" y="0"/>
                  </a:moveTo>
                  <a:cubicBezTo>
                    <a:pt x="1981618" y="0"/>
                    <a:pt x="2160964" y="7066"/>
                    <a:pt x="2329647" y="20183"/>
                  </a:cubicBezTo>
                  <a:lnTo>
                    <a:pt x="2329648" y="20183"/>
                  </a:lnTo>
                  <a:lnTo>
                    <a:pt x="2377146" y="24529"/>
                  </a:lnTo>
                  <a:lnTo>
                    <a:pt x="2494626" y="35278"/>
                  </a:lnTo>
                  <a:lnTo>
                    <a:pt x="2494627" y="35278"/>
                  </a:lnTo>
                  <a:cubicBezTo>
                    <a:pt x="3139120" y="103428"/>
                    <a:pt x="3591341" y="262970"/>
                    <a:pt x="3591341" y="448917"/>
                  </a:cubicBezTo>
                  <a:lnTo>
                    <a:pt x="3591341" y="2073966"/>
                  </a:lnTo>
                  <a:lnTo>
                    <a:pt x="3588063" y="2073966"/>
                  </a:lnTo>
                  <a:lnTo>
                    <a:pt x="3582069" y="2110756"/>
                  </a:lnTo>
                  <a:cubicBezTo>
                    <a:pt x="3490113" y="2391421"/>
                    <a:pt x="2725408" y="2610440"/>
                    <a:pt x="1795670" y="2610440"/>
                  </a:cubicBezTo>
                  <a:cubicBezTo>
                    <a:pt x="865932" y="2610440"/>
                    <a:pt x="101227" y="2391421"/>
                    <a:pt x="9271" y="2110756"/>
                  </a:cubicBezTo>
                  <a:lnTo>
                    <a:pt x="3278" y="2073966"/>
                  </a:lnTo>
                  <a:lnTo>
                    <a:pt x="1" y="2073966"/>
                  </a:lnTo>
                  <a:lnTo>
                    <a:pt x="1" y="2053854"/>
                  </a:lnTo>
                  <a:lnTo>
                    <a:pt x="0" y="2053848"/>
                  </a:lnTo>
                  <a:lnTo>
                    <a:pt x="1" y="2053842"/>
                  </a:lnTo>
                  <a:lnTo>
                    <a:pt x="1" y="448922"/>
                  </a:lnTo>
                  <a:lnTo>
                    <a:pt x="0" y="448917"/>
                  </a:lnTo>
                  <a:cubicBezTo>
                    <a:pt x="0" y="200987"/>
                    <a:pt x="803949" y="0"/>
                    <a:pt x="1795670" y="0"/>
                  </a:cubicBezTo>
                  <a:close/>
                </a:path>
              </a:pathLst>
            </a:custGeom>
            <a:solidFill>
              <a:srgbClr val="2B2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7"/>
            <p:cNvSpPr/>
            <p:nvPr/>
          </p:nvSpPr>
          <p:spPr>
            <a:xfrm>
              <a:off x="10830301" y="78262"/>
              <a:ext cx="1244321" cy="292563"/>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7"/>
            <p:cNvSpPr txBox="1"/>
            <p:nvPr/>
          </p:nvSpPr>
          <p:spPr>
            <a:xfrm>
              <a:off x="10830301" y="348380"/>
              <a:ext cx="128674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Content</a:t>
              </a:r>
              <a:r>
                <a:rPr lang="en-US" sz="20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97" name="Google Shape;197;p7"/>
          <p:cNvSpPr txBox="1"/>
          <p:nvPr/>
        </p:nvSpPr>
        <p:spPr>
          <a:xfrm>
            <a:off x="478536" y="1299519"/>
            <a:ext cx="31646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Accessible authoring tools</a:t>
            </a:r>
            <a:endParaRPr sz="1400" b="0" i="0" u="none" strike="noStrike" cap="none">
              <a:solidFill>
                <a:srgbClr val="000000"/>
              </a:solidFill>
              <a:latin typeface="Arial"/>
              <a:ea typeface="Arial"/>
              <a:cs typeface="Arial"/>
              <a:sym typeface="Arial"/>
            </a:endParaRPr>
          </a:p>
        </p:txBody>
      </p:sp>
      <p:pic>
        <p:nvPicPr>
          <p:cNvPr id="198" name="Google Shape;198;p7"/>
          <p:cNvPicPr preferRelativeResize="0"/>
          <p:nvPr/>
        </p:nvPicPr>
        <p:blipFill rotWithShape="1">
          <a:blip r:embed="rId3">
            <a:alphaModFix/>
          </a:blip>
          <a:srcRect/>
          <a:stretch/>
        </p:blipFill>
        <p:spPr>
          <a:xfrm>
            <a:off x="396045" y="1774947"/>
            <a:ext cx="3393209" cy="2606530"/>
          </a:xfrm>
          <a:prstGeom prst="rect">
            <a:avLst/>
          </a:prstGeom>
          <a:noFill/>
          <a:ln w="63500" cap="flat" cmpd="sng">
            <a:solidFill>
              <a:schemeClr val="accent2"/>
            </a:solidFill>
            <a:prstDash val="solid"/>
            <a:round/>
            <a:headEnd type="none" w="sm" len="sm"/>
            <a:tailEnd type="none" w="sm" len="sm"/>
          </a:ln>
        </p:spPr>
      </p:pic>
      <p:sp>
        <p:nvSpPr>
          <p:cNvPr id="199" name="Google Shape;199;p7"/>
          <p:cNvSpPr txBox="1"/>
          <p:nvPr/>
        </p:nvSpPr>
        <p:spPr>
          <a:xfrm>
            <a:off x="217643" y="4586896"/>
            <a:ext cx="3636124"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B05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Accessible HTML templates</a:t>
            </a:r>
            <a:r>
              <a:rPr lang="en-US" sz="1800" b="0" i="0" u="none" strike="noStrike" cap="none">
                <a:solidFill>
                  <a:srgbClr val="00B050"/>
                </a:solidFill>
                <a:latin typeface="Calibri"/>
                <a:ea typeface="Calibri"/>
                <a:cs typeface="Calibri"/>
                <a:sym typeface="Calibri"/>
              </a:rPr>
              <a:t> </a:t>
            </a:r>
            <a:r>
              <a:rPr lang="en-US" sz="1400" b="0" i="0" u="none" strike="noStrike" cap="none">
                <a:solidFill>
                  <a:srgbClr val="2B2D2E"/>
                </a:solidFill>
                <a:latin typeface="Calibri"/>
                <a:ea typeface="Calibri"/>
                <a:cs typeface="Calibri"/>
                <a:sym typeface="Calibri"/>
              </a:rPr>
              <a:t>(download)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Headings – Editor option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Color selector – Editor option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Image alt text – Editor option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Insert stuff – url – Editor option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Tables – Editor option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Math Equation editor</a:t>
            </a:r>
            <a:endParaRPr sz="1400" b="0" i="0" u="none" strike="noStrike" cap="none">
              <a:solidFill>
                <a:srgbClr val="000000"/>
              </a:solidFill>
              <a:latin typeface="Arial"/>
              <a:ea typeface="Arial"/>
              <a:cs typeface="Arial"/>
              <a:sym typeface="Arial"/>
            </a:endParaRPr>
          </a:p>
        </p:txBody>
      </p:sp>
      <p:sp>
        <p:nvSpPr>
          <p:cNvPr id="200" name="Google Shape;200;p7"/>
          <p:cNvSpPr txBox="1"/>
          <p:nvPr/>
        </p:nvSpPr>
        <p:spPr>
          <a:xfrm>
            <a:off x="4225504" y="2282795"/>
            <a:ext cx="337945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Built-in accessibility checker</a:t>
            </a:r>
            <a:endParaRPr sz="1400" b="0" i="0" u="none" strike="noStrike" cap="none">
              <a:solidFill>
                <a:srgbClr val="000000"/>
              </a:solidFill>
              <a:latin typeface="Arial"/>
              <a:ea typeface="Arial"/>
              <a:cs typeface="Arial"/>
              <a:sym typeface="Arial"/>
            </a:endParaRPr>
          </a:p>
        </p:txBody>
      </p:sp>
      <p:pic>
        <p:nvPicPr>
          <p:cNvPr id="201" name="Google Shape;201;p7"/>
          <p:cNvPicPr preferRelativeResize="0"/>
          <p:nvPr/>
        </p:nvPicPr>
        <p:blipFill rotWithShape="1">
          <a:blip r:embed="rId5">
            <a:alphaModFix/>
          </a:blip>
          <a:srcRect/>
          <a:stretch/>
        </p:blipFill>
        <p:spPr>
          <a:xfrm>
            <a:off x="4010867" y="2771641"/>
            <a:ext cx="3640788" cy="2511560"/>
          </a:xfrm>
          <a:prstGeom prst="rect">
            <a:avLst/>
          </a:prstGeom>
          <a:noFill/>
          <a:ln w="63500" cap="flat" cmpd="sng">
            <a:solidFill>
              <a:schemeClr val="accent2"/>
            </a:solidFill>
            <a:prstDash val="solid"/>
            <a:round/>
            <a:headEnd type="none" w="sm" len="sm"/>
            <a:tailEnd type="none" w="sm" len="sm"/>
          </a:ln>
        </p:spPr>
      </p:pic>
      <p:sp>
        <p:nvSpPr>
          <p:cNvPr id="202" name="Google Shape;202;p7"/>
          <p:cNvSpPr txBox="1"/>
          <p:nvPr/>
        </p:nvSpPr>
        <p:spPr>
          <a:xfrm>
            <a:off x="4098888" y="5602558"/>
            <a:ext cx="35527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BB Ally Content Accessibility Service</a:t>
            </a:r>
            <a:endParaRPr sz="1800" b="0" i="0" u="none" strike="noStrike" cap="none">
              <a:solidFill>
                <a:schemeClr val="dk1"/>
              </a:solidFill>
              <a:latin typeface="Calibri"/>
              <a:ea typeface="Calibri"/>
              <a:cs typeface="Calibri"/>
              <a:sym typeface="Calibri"/>
            </a:endParaRPr>
          </a:p>
        </p:txBody>
      </p:sp>
      <p:sp>
        <p:nvSpPr>
          <p:cNvPr id="203" name="Google Shape;203;p7"/>
          <p:cNvSpPr txBox="1"/>
          <p:nvPr/>
        </p:nvSpPr>
        <p:spPr>
          <a:xfrm>
            <a:off x="8402748" y="2888940"/>
            <a:ext cx="2824811"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Insert Video/audio Notes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2B2D2E"/>
                </a:solidFill>
                <a:latin typeface="Calibri"/>
                <a:ea typeface="Calibri"/>
                <a:cs typeface="Calibri"/>
                <a:sym typeface="Calibri"/>
              </a:rPr>
              <a:t>Upload Video/Audio lessons</a:t>
            </a:r>
            <a:endParaRPr sz="1400" b="0" i="0" u="none" strike="noStrike" cap="none">
              <a:solidFill>
                <a:srgbClr val="000000"/>
              </a:solidFill>
              <a:latin typeface="Arial"/>
              <a:ea typeface="Arial"/>
              <a:cs typeface="Arial"/>
              <a:sym typeface="Arial"/>
            </a:endParaRPr>
          </a:p>
        </p:txBody>
      </p:sp>
      <p:sp>
        <p:nvSpPr>
          <p:cNvPr id="204" name="Google Shape;204;p7"/>
          <p:cNvSpPr txBox="1"/>
          <p:nvPr/>
        </p:nvSpPr>
        <p:spPr>
          <a:xfrm>
            <a:off x="7720067" y="3628378"/>
            <a:ext cx="432041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Accessible video creation/captioning</a:t>
            </a:r>
            <a:endParaRPr sz="1400" b="0" i="0" u="none" strike="noStrike" cap="none">
              <a:solidFill>
                <a:srgbClr val="000000"/>
              </a:solidFill>
              <a:latin typeface="Arial"/>
              <a:ea typeface="Arial"/>
              <a:cs typeface="Arial"/>
              <a:sym typeface="Arial"/>
            </a:endParaRPr>
          </a:p>
        </p:txBody>
      </p:sp>
      <p:pic>
        <p:nvPicPr>
          <p:cNvPr id="205" name="Google Shape;205;p7" descr="Accessible video creation"/>
          <p:cNvPicPr preferRelativeResize="0"/>
          <p:nvPr/>
        </p:nvPicPr>
        <p:blipFill rotWithShape="1">
          <a:blip r:embed="rId7">
            <a:alphaModFix/>
          </a:blip>
          <a:srcRect l="-204" r="11036"/>
          <a:stretch/>
        </p:blipFill>
        <p:spPr>
          <a:xfrm>
            <a:off x="7859407" y="4106660"/>
            <a:ext cx="3960614" cy="2511561"/>
          </a:xfrm>
          <a:prstGeom prst="rect">
            <a:avLst/>
          </a:prstGeom>
          <a:noFill/>
          <a:ln w="63500" cap="flat" cmpd="sng">
            <a:solidFill>
              <a:schemeClr val="accent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182454" y="244550"/>
            <a:ext cx="10195560" cy="4836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Times"/>
              <a:buNone/>
            </a:pPr>
            <a:r>
              <a:rPr lang="en-US">
                <a:solidFill>
                  <a:srgbClr val="000000"/>
                </a:solidFill>
                <a:latin typeface="Times"/>
                <a:ea typeface="Times"/>
                <a:cs typeface="Times"/>
                <a:sym typeface="Times"/>
              </a:rPr>
              <a:t>Brightspace Editor </a:t>
            </a:r>
            <a:endParaRPr/>
          </a:p>
        </p:txBody>
      </p:sp>
      <p:pic>
        <p:nvPicPr>
          <p:cNvPr id="212" name="Google Shape;212;p8" descr="A visual of the new editor, highlighting font formatting, colour picker, our Other Insert Options menu with Emoticons and Special Character menus, word count, and contextual menus while editing."/>
          <p:cNvPicPr preferRelativeResize="0"/>
          <p:nvPr/>
        </p:nvPicPr>
        <p:blipFill rotWithShape="1">
          <a:blip r:embed="rId3">
            <a:alphaModFix/>
          </a:blip>
          <a:srcRect/>
          <a:stretch/>
        </p:blipFill>
        <p:spPr>
          <a:xfrm>
            <a:off x="1543684" y="1344655"/>
            <a:ext cx="9549283" cy="4655026"/>
          </a:xfrm>
          <a:prstGeom prst="rect">
            <a:avLst/>
          </a:prstGeom>
          <a:noFill/>
          <a:ln>
            <a:noFill/>
          </a:ln>
        </p:spPr>
      </p:pic>
      <p:sp>
        <p:nvSpPr>
          <p:cNvPr id="213" name="Google Shape;213;p8"/>
          <p:cNvSpPr txBox="1"/>
          <p:nvPr/>
        </p:nvSpPr>
        <p:spPr>
          <a:xfrm>
            <a:off x="1099033" y="991559"/>
            <a:ext cx="22546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About the Editor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112565" y="276261"/>
            <a:ext cx="10195560" cy="6346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000"/>
              <a:buFont typeface="Times"/>
              <a:buNone/>
            </a:pPr>
            <a:r>
              <a:rPr lang="en-US">
                <a:solidFill>
                  <a:srgbClr val="000000"/>
                </a:solidFill>
                <a:latin typeface="Times"/>
                <a:ea typeface="Times"/>
                <a:cs typeface="Times"/>
                <a:sym typeface="Times"/>
              </a:rPr>
              <a:t>Inclusive</a:t>
            </a:r>
            <a:r>
              <a:rPr lang="en-US" b="1">
                <a:solidFill>
                  <a:srgbClr val="000000"/>
                </a:solidFill>
                <a:latin typeface="Times New Roman"/>
                <a:ea typeface="Times New Roman"/>
                <a:cs typeface="Times New Roman"/>
                <a:sym typeface="Times New Roman"/>
              </a:rPr>
              <a:t> </a:t>
            </a:r>
            <a:r>
              <a:rPr lang="en-US">
                <a:solidFill>
                  <a:srgbClr val="000000"/>
                </a:solidFill>
                <a:latin typeface="Times"/>
                <a:ea typeface="Times"/>
                <a:cs typeface="Times"/>
                <a:sym typeface="Times"/>
              </a:rPr>
              <a:t>Pedagogy</a:t>
            </a:r>
            <a:br>
              <a:rPr lang="en-US" sz="3200">
                <a:solidFill>
                  <a:srgbClr val="000000"/>
                </a:solidFill>
                <a:latin typeface="Times New Roman"/>
                <a:ea typeface="Times New Roman"/>
                <a:cs typeface="Times New Roman"/>
                <a:sym typeface="Times New Roman"/>
              </a:rPr>
            </a:br>
            <a:r>
              <a:rPr lang="en-US" sz="3200">
                <a:solidFill>
                  <a:srgbClr val="000000"/>
                </a:solidFill>
                <a:latin typeface="Times New Roman"/>
                <a:ea typeface="Times New Roman"/>
                <a:cs typeface="Times New Roman"/>
                <a:sym typeface="Times New Roman"/>
              </a:rPr>
              <a:t> </a:t>
            </a:r>
            <a:endParaRPr/>
          </a:p>
        </p:txBody>
      </p:sp>
      <p:grpSp>
        <p:nvGrpSpPr>
          <p:cNvPr id="220" name="Google Shape;220;p9" descr="Pedagogy"/>
          <p:cNvGrpSpPr/>
          <p:nvPr/>
        </p:nvGrpSpPr>
        <p:grpSpPr>
          <a:xfrm>
            <a:off x="10586756" y="194878"/>
            <a:ext cx="1615238" cy="733492"/>
            <a:chOff x="10646716" y="119928"/>
            <a:chExt cx="1615238" cy="733492"/>
          </a:xfrm>
        </p:grpSpPr>
        <p:sp>
          <p:nvSpPr>
            <p:cNvPr id="221" name="Google Shape;221;p9"/>
            <p:cNvSpPr/>
            <p:nvPr/>
          </p:nvSpPr>
          <p:spPr>
            <a:xfrm>
              <a:off x="10839278" y="160388"/>
              <a:ext cx="1188391" cy="693032"/>
            </a:xfrm>
            <a:custGeom>
              <a:avLst/>
              <a:gdLst/>
              <a:ahLst/>
              <a:cxnLst/>
              <a:rect l="l" t="t" r="r" b="b"/>
              <a:pathLst>
                <a:path w="3591342" h="2610440" extrusionOk="0">
                  <a:moveTo>
                    <a:pt x="1795671" y="0"/>
                  </a:moveTo>
                  <a:cubicBezTo>
                    <a:pt x="1981619" y="0"/>
                    <a:pt x="2160965" y="7066"/>
                    <a:pt x="2329648" y="20183"/>
                  </a:cubicBezTo>
                  <a:lnTo>
                    <a:pt x="2329649" y="20183"/>
                  </a:lnTo>
                  <a:lnTo>
                    <a:pt x="2377147" y="24529"/>
                  </a:lnTo>
                  <a:lnTo>
                    <a:pt x="2494627" y="35278"/>
                  </a:lnTo>
                  <a:lnTo>
                    <a:pt x="2494628" y="35278"/>
                  </a:lnTo>
                  <a:cubicBezTo>
                    <a:pt x="3139121" y="103428"/>
                    <a:pt x="3591342" y="262970"/>
                    <a:pt x="3591342" y="448917"/>
                  </a:cubicBezTo>
                  <a:lnTo>
                    <a:pt x="3591342" y="2073966"/>
                  </a:lnTo>
                  <a:lnTo>
                    <a:pt x="3588063" y="2073966"/>
                  </a:lnTo>
                  <a:lnTo>
                    <a:pt x="3582069" y="2110756"/>
                  </a:lnTo>
                  <a:cubicBezTo>
                    <a:pt x="3490113" y="2391421"/>
                    <a:pt x="2725408" y="2610440"/>
                    <a:pt x="1795670" y="2610440"/>
                  </a:cubicBezTo>
                  <a:cubicBezTo>
                    <a:pt x="865932" y="2610440"/>
                    <a:pt x="101227" y="2391421"/>
                    <a:pt x="9271" y="2110756"/>
                  </a:cubicBezTo>
                  <a:lnTo>
                    <a:pt x="3278" y="2073966"/>
                  </a:lnTo>
                  <a:lnTo>
                    <a:pt x="2" y="2073966"/>
                  </a:lnTo>
                  <a:lnTo>
                    <a:pt x="2" y="2053861"/>
                  </a:lnTo>
                  <a:lnTo>
                    <a:pt x="0" y="2053848"/>
                  </a:lnTo>
                  <a:lnTo>
                    <a:pt x="2" y="2053836"/>
                  </a:lnTo>
                  <a:lnTo>
                    <a:pt x="2" y="448922"/>
                  </a:lnTo>
                  <a:lnTo>
                    <a:pt x="1" y="448917"/>
                  </a:lnTo>
                  <a:cubicBezTo>
                    <a:pt x="1" y="200987"/>
                    <a:pt x="803950" y="0"/>
                    <a:pt x="1795671" y="0"/>
                  </a:cubicBezTo>
                  <a:close/>
                </a:path>
              </a:pathLst>
            </a:custGeom>
            <a:solidFill>
              <a:srgbClr val="2B2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9"/>
            <p:cNvSpPr/>
            <p:nvPr/>
          </p:nvSpPr>
          <p:spPr>
            <a:xfrm>
              <a:off x="10839278" y="119928"/>
              <a:ext cx="1188390" cy="295533"/>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9"/>
            <p:cNvSpPr txBox="1"/>
            <p:nvPr/>
          </p:nvSpPr>
          <p:spPr>
            <a:xfrm>
              <a:off x="10646716" y="437809"/>
              <a:ext cx="1615238" cy="2689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Pedagogy</a:t>
              </a:r>
              <a:endParaRPr sz="1400" b="0" i="0" u="none" strike="noStrike" cap="none">
                <a:solidFill>
                  <a:srgbClr val="000000"/>
                </a:solidFill>
                <a:latin typeface="Arial"/>
                <a:ea typeface="Arial"/>
                <a:cs typeface="Arial"/>
                <a:sym typeface="Arial"/>
              </a:endParaRPr>
            </a:p>
          </p:txBody>
        </p:sp>
      </p:grpSp>
      <p:sp>
        <p:nvSpPr>
          <p:cNvPr id="224" name="Google Shape;224;p9"/>
          <p:cNvSpPr txBox="1"/>
          <p:nvPr/>
        </p:nvSpPr>
        <p:spPr>
          <a:xfrm>
            <a:off x="3180515" y="980447"/>
            <a:ext cx="6999459" cy="460126"/>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2000"/>
              <a:buFont typeface="Arial"/>
              <a:buNone/>
            </a:pPr>
            <a:r>
              <a:rPr lang="en-US" sz="2000" b="1" i="0" u="none" strike="noStrike" cap="none">
                <a:solidFill>
                  <a:schemeClr val="accent1"/>
                </a:solidFill>
                <a:latin typeface="Calibri"/>
                <a:ea typeface="Calibri"/>
                <a:cs typeface="Calibri"/>
                <a:sym typeface="Calibri"/>
              </a:rPr>
              <a:t>Aligned with Universal Design for Learning principles</a:t>
            </a:r>
            <a:endParaRPr sz="1400" b="0" i="0" u="none" strike="noStrike" cap="none">
              <a:solidFill>
                <a:srgbClr val="000000"/>
              </a:solidFill>
              <a:latin typeface="Arial"/>
              <a:ea typeface="Arial"/>
              <a:cs typeface="Arial"/>
              <a:sym typeface="Arial"/>
            </a:endParaRPr>
          </a:p>
        </p:txBody>
      </p:sp>
      <p:sp>
        <p:nvSpPr>
          <p:cNvPr id="225" name="Google Shape;225;p9"/>
          <p:cNvSpPr txBox="1"/>
          <p:nvPr/>
        </p:nvSpPr>
        <p:spPr>
          <a:xfrm>
            <a:off x="112565" y="1681286"/>
            <a:ext cx="46330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Provide content in multiple formats</a:t>
            </a:r>
            <a:endParaRPr sz="1400" b="0" i="0" u="none" strike="noStrike" cap="none">
              <a:solidFill>
                <a:srgbClr val="000000"/>
              </a:solidFill>
              <a:latin typeface="Arial"/>
              <a:ea typeface="Arial"/>
              <a:cs typeface="Arial"/>
              <a:sym typeface="Arial"/>
            </a:endParaRPr>
          </a:p>
        </p:txBody>
      </p:sp>
      <p:sp>
        <p:nvSpPr>
          <p:cNvPr id="226" name="Google Shape;226;p9"/>
          <p:cNvSpPr txBox="1"/>
          <p:nvPr/>
        </p:nvSpPr>
        <p:spPr>
          <a:xfrm>
            <a:off x="6914990" y="1670337"/>
            <a:ext cx="51785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Watch D2L’s Public Webinar on UDL</a:t>
            </a:r>
            <a:endParaRPr sz="2400" b="0" i="0" u="none" strike="noStrike" cap="none" dirty="0">
              <a:solidFill>
                <a:srgbClr val="000000"/>
              </a:solidFill>
              <a:latin typeface="Arial"/>
              <a:ea typeface="Arial"/>
              <a:cs typeface="Arial"/>
              <a:sym typeface="Arial"/>
            </a:endParaRPr>
          </a:p>
        </p:txBody>
      </p:sp>
      <p:pic>
        <p:nvPicPr>
          <p:cNvPr id="227" name="Google Shape;227;p9"/>
          <p:cNvPicPr preferRelativeResize="0"/>
          <p:nvPr/>
        </p:nvPicPr>
        <p:blipFill rotWithShape="1">
          <a:blip r:embed="rId4">
            <a:alphaModFix/>
          </a:blip>
          <a:srcRect/>
          <a:stretch/>
        </p:blipFill>
        <p:spPr>
          <a:xfrm>
            <a:off x="465041" y="2136509"/>
            <a:ext cx="3057196" cy="2304192"/>
          </a:xfrm>
          <a:prstGeom prst="rect">
            <a:avLst/>
          </a:prstGeom>
          <a:noFill/>
          <a:ln w="63500" cap="flat" cmpd="sng">
            <a:solidFill>
              <a:srgbClr val="650DBA"/>
            </a:solidFill>
            <a:prstDash val="solid"/>
            <a:round/>
            <a:headEnd type="none" w="sm" len="sm"/>
            <a:tailEnd type="none" w="sm" len="sm"/>
          </a:ln>
        </p:spPr>
      </p:pic>
      <p:sp>
        <p:nvSpPr>
          <p:cNvPr id="228" name="Google Shape;228;p9"/>
          <p:cNvSpPr txBox="1"/>
          <p:nvPr/>
        </p:nvSpPr>
        <p:spPr>
          <a:xfrm>
            <a:off x="587145" y="4495242"/>
            <a:ext cx="3098758" cy="40011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400"/>
              <a:buFont typeface="Calibri"/>
              <a:buNone/>
            </a:pPr>
            <a:r>
              <a:rPr lang="en-US" sz="1600" b="0" i="0" u="none" strike="noStrike" cap="none">
                <a:solidFill>
                  <a:srgbClr val="2B2D2E"/>
                </a:solidFill>
                <a:latin typeface="Calibri"/>
                <a:ea typeface="Calibri"/>
                <a:cs typeface="Calibri"/>
                <a:sym typeface="Calibri"/>
              </a:rPr>
              <a:t>Multiple means of representation</a:t>
            </a:r>
            <a:br>
              <a:rPr lang="en-US" sz="1600" b="0" i="0" u="none" strike="noStrike" cap="none">
                <a:solidFill>
                  <a:srgbClr val="2B2D2E"/>
                </a:solidFill>
                <a:latin typeface="Calibri"/>
                <a:ea typeface="Calibri"/>
                <a:cs typeface="Calibri"/>
                <a:sym typeface="Calibri"/>
              </a:rPr>
            </a:br>
            <a:endParaRPr sz="1600" b="0" i="0" u="none" strike="noStrike" cap="none">
              <a:solidFill>
                <a:srgbClr val="2B2D2E"/>
              </a:solidFill>
              <a:latin typeface="Calibri"/>
              <a:ea typeface="Calibri"/>
              <a:cs typeface="Calibri"/>
              <a:sym typeface="Calibri"/>
            </a:endParaRPr>
          </a:p>
        </p:txBody>
      </p:sp>
      <p:sp>
        <p:nvSpPr>
          <p:cNvPr id="229" name="Google Shape;229;p9"/>
          <p:cNvSpPr txBox="1"/>
          <p:nvPr/>
        </p:nvSpPr>
        <p:spPr>
          <a:xfrm>
            <a:off x="3803987" y="2851802"/>
            <a:ext cx="486577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Enable submissions in multiple formats</a:t>
            </a:r>
            <a:endParaRPr sz="1400" b="0" i="0" u="none" strike="noStrike" cap="none">
              <a:solidFill>
                <a:srgbClr val="000000"/>
              </a:solidFill>
              <a:latin typeface="Arial"/>
              <a:ea typeface="Arial"/>
              <a:cs typeface="Arial"/>
              <a:sym typeface="Arial"/>
            </a:endParaRPr>
          </a:p>
        </p:txBody>
      </p:sp>
      <p:pic>
        <p:nvPicPr>
          <p:cNvPr id="230" name="Google Shape;230;p9"/>
          <p:cNvPicPr preferRelativeResize="0"/>
          <p:nvPr/>
        </p:nvPicPr>
        <p:blipFill rotWithShape="1">
          <a:blip r:embed="rId5">
            <a:alphaModFix/>
          </a:blip>
          <a:srcRect/>
          <a:stretch/>
        </p:blipFill>
        <p:spPr>
          <a:xfrm>
            <a:off x="4176244" y="3306453"/>
            <a:ext cx="3504716" cy="2060024"/>
          </a:xfrm>
          <a:prstGeom prst="rect">
            <a:avLst/>
          </a:prstGeom>
          <a:noFill/>
          <a:ln w="63500" cap="flat" cmpd="sng">
            <a:solidFill>
              <a:srgbClr val="650DBA"/>
            </a:solidFill>
            <a:prstDash val="solid"/>
            <a:round/>
            <a:headEnd type="none" w="sm" len="sm"/>
            <a:tailEnd type="none" w="sm" len="sm"/>
          </a:ln>
        </p:spPr>
      </p:pic>
      <p:sp>
        <p:nvSpPr>
          <p:cNvPr id="231" name="Google Shape;231;p9"/>
          <p:cNvSpPr txBox="1"/>
          <p:nvPr/>
        </p:nvSpPr>
        <p:spPr>
          <a:xfrm>
            <a:off x="4249301" y="5406554"/>
            <a:ext cx="3504715" cy="38787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400"/>
              <a:buFont typeface="Calibri"/>
              <a:buNone/>
            </a:pPr>
            <a:r>
              <a:rPr lang="en-US" sz="1600" b="0" i="0" u="none" strike="noStrike" cap="none">
                <a:solidFill>
                  <a:srgbClr val="2B2D2E"/>
                </a:solidFill>
                <a:latin typeface="Calibri"/>
                <a:ea typeface="Calibri"/>
                <a:cs typeface="Calibri"/>
                <a:sym typeface="Calibri"/>
              </a:rPr>
              <a:t>Multiple means of action &amp; expression</a:t>
            </a:r>
            <a:br>
              <a:rPr lang="en-US" sz="1600" b="0" i="0" u="none" strike="noStrike" cap="none">
                <a:solidFill>
                  <a:srgbClr val="2B2D2E"/>
                </a:solidFill>
                <a:latin typeface="Calibri"/>
                <a:ea typeface="Calibri"/>
                <a:cs typeface="Calibri"/>
                <a:sym typeface="Calibri"/>
              </a:rPr>
            </a:br>
            <a:endParaRPr sz="1600" b="0" i="0" u="none" strike="noStrike" cap="none">
              <a:solidFill>
                <a:srgbClr val="2B2D2E"/>
              </a:solidFill>
              <a:latin typeface="Calibri"/>
              <a:ea typeface="Calibri"/>
              <a:cs typeface="Calibri"/>
              <a:sym typeface="Calibri"/>
            </a:endParaRPr>
          </a:p>
        </p:txBody>
      </p:sp>
      <p:sp>
        <p:nvSpPr>
          <p:cNvPr id="232" name="Google Shape;232;p9"/>
          <p:cNvSpPr txBox="1"/>
          <p:nvPr/>
        </p:nvSpPr>
        <p:spPr>
          <a:xfrm>
            <a:off x="8072825" y="4406566"/>
            <a:ext cx="402069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Build in mechanisms for engagement and motivation</a:t>
            </a:r>
            <a:endParaRPr sz="2000" b="0" i="0" u="none" strike="noStrike" cap="none">
              <a:solidFill>
                <a:srgbClr val="000000"/>
              </a:solidFill>
              <a:latin typeface="Arial"/>
              <a:ea typeface="Arial"/>
              <a:cs typeface="Arial"/>
              <a:sym typeface="Arial"/>
            </a:endParaRPr>
          </a:p>
        </p:txBody>
      </p:sp>
      <p:pic>
        <p:nvPicPr>
          <p:cNvPr id="233" name="Google Shape;233;p9"/>
          <p:cNvPicPr preferRelativeResize="0"/>
          <p:nvPr/>
        </p:nvPicPr>
        <p:blipFill rotWithShape="1">
          <a:blip r:embed="rId6">
            <a:alphaModFix/>
          </a:blip>
          <a:srcRect/>
          <a:stretch/>
        </p:blipFill>
        <p:spPr>
          <a:xfrm>
            <a:off x="8171301" y="5172221"/>
            <a:ext cx="3662538" cy="923329"/>
          </a:xfrm>
          <a:prstGeom prst="rect">
            <a:avLst/>
          </a:prstGeom>
          <a:noFill/>
          <a:ln w="63500" cap="flat" cmpd="sng">
            <a:solidFill>
              <a:srgbClr val="650DBA"/>
            </a:solidFill>
            <a:prstDash val="solid"/>
            <a:round/>
            <a:headEnd type="none" w="sm" len="sm"/>
            <a:tailEnd type="none" w="sm" len="sm"/>
          </a:ln>
        </p:spPr>
      </p:pic>
      <p:sp>
        <p:nvSpPr>
          <p:cNvPr id="234" name="Google Shape;234;p9"/>
          <p:cNvSpPr txBox="1"/>
          <p:nvPr/>
        </p:nvSpPr>
        <p:spPr>
          <a:xfrm>
            <a:off x="8598665" y="6181629"/>
            <a:ext cx="3098758" cy="40011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400"/>
              <a:buFont typeface="Calibri"/>
              <a:buNone/>
            </a:pPr>
            <a:r>
              <a:rPr lang="en-US" sz="1600" b="0" i="0" u="none" strike="noStrike" cap="none">
                <a:solidFill>
                  <a:srgbClr val="2B2D2E"/>
                </a:solidFill>
                <a:latin typeface="Calibri"/>
                <a:ea typeface="Calibri"/>
                <a:cs typeface="Calibri"/>
                <a:sym typeface="Calibri"/>
              </a:rPr>
              <a:t>Multiple means of engagement</a:t>
            </a:r>
            <a:br>
              <a:rPr lang="en-US" sz="1600" b="0" i="0" u="none" strike="noStrike" cap="none">
                <a:solidFill>
                  <a:srgbClr val="2B2D2E"/>
                </a:solidFill>
                <a:latin typeface="Calibri"/>
                <a:ea typeface="Calibri"/>
                <a:cs typeface="Calibri"/>
                <a:sym typeface="Calibri"/>
              </a:rPr>
            </a:br>
            <a:endParaRPr sz="1600" b="0" i="0" u="none" strike="noStrike" cap="none">
              <a:solidFill>
                <a:srgbClr val="2B2D2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68D2B-62D7-6F7F-FAE6-8A55E8EC4DE4}"/>
              </a:ext>
            </a:extLst>
          </p:cNvPr>
          <p:cNvSpPr>
            <a:spLocks noGrp="1"/>
          </p:cNvSpPr>
          <p:nvPr>
            <p:ph type="title"/>
          </p:nvPr>
        </p:nvSpPr>
        <p:spPr/>
        <p:txBody>
          <a:bodyPr/>
          <a:lstStyle/>
          <a:p>
            <a:r>
              <a:rPr lang="en-US">
                <a:latin typeface="Bahnschrift"/>
              </a:rPr>
              <a:t>Supports for Learners with Disabilities </a:t>
            </a:r>
          </a:p>
        </p:txBody>
      </p:sp>
      <p:sp>
        <p:nvSpPr>
          <p:cNvPr id="5" name="Content Placeholder 4">
            <a:extLst>
              <a:ext uri="{FF2B5EF4-FFF2-40B4-BE49-F238E27FC236}">
                <a16:creationId xmlns:a16="http://schemas.microsoft.com/office/drawing/2014/main" id="{E3E88200-8338-7CE1-6092-8415C88A378D}"/>
              </a:ext>
            </a:extLst>
          </p:cNvPr>
          <p:cNvSpPr>
            <a:spLocks noGrp="1"/>
          </p:cNvSpPr>
          <p:nvPr>
            <p:ph idx="1"/>
          </p:nvPr>
        </p:nvSpPr>
        <p:spPr/>
        <p:txBody>
          <a:bodyPr vert="horz" lIns="91440" tIns="45720" rIns="91440" bIns="45720" rtlCol="0" anchor="t">
            <a:noAutofit/>
          </a:bodyPr>
          <a:lstStyle/>
          <a:p>
            <a:r>
              <a:rPr lang="en-US" sz="2100">
                <a:latin typeface="Bahnschrift"/>
              </a:rPr>
              <a:t>Brightspace is fully usable without mouse with only a keyboard (Support for </a:t>
            </a:r>
            <a:r>
              <a:rPr lang="en-US" sz="2100" b="1">
                <a:latin typeface="Bahnschrift"/>
              </a:rPr>
              <a:t>Physical Constraints</a:t>
            </a:r>
            <a:r>
              <a:rPr lang="en-US" sz="2100">
                <a:latin typeface="Bahnschrift"/>
              </a:rPr>
              <a:t>) </a:t>
            </a:r>
          </a:p>
          <a:p>
            <a:r>
              <a:rPr lang="en-US" sz="2100" b="0" i="0" u="none" strike="noStrike" cap="none">
                <a:solidFill>
                  <a:srgbClr val="000000"/>
                </a:solidFill>
                <a:latin typeface="Bahnschrift"/>
                <a:ea typeface="Arial"/>
                <a:cs typeface="Arial"/>
                <a:sym typeface="Arial"/>
              </a:rPr>
              <a:t>Brightspace is fully usable without mouse with only a keyboard and a screen reader to get audio or braille output as needed. This also helps users with Physical constraints. (Support for </a:t>
            </a:r>
            <a:r>
              <a:rPr lang="en-US" sz="2100" b="1" i="0" u="none" strike="noStrike" cap="none">
                <a:solidFill>
                  <a:srgbClr val="000000"/>
                </a:solidFill>
                <a:latin typeface="Bahnschrift"/>
                <a:ea typeface="Arial"/>
                <a:cs typeface="Arial"/>
                <a:sym typeface="Arial"/>
              </a:rPr>
              <a:t>Visual Constraints</a:t>
            </a:r>
            <a:r>
              <a:rPr lang="en-US" sz="2100" b="0" i="0" u="none" strike="noStrike" cap="none">
                <a:solidFill>
                  <a:srgbClr val="000000"/>
                </a:solidFill>
                <a:latin typeface="Bahnschrift"/>
                <a:ea typeface="Arial"/>
                <a:cs typeface="Arial"/>
                <a:sym typeface="Arial"/>
              </a:rPr>
              <a:t>)</a:t>
            </a:r>
            <a:r>
              <a:rPr lang="en-US" sz="2100">
                <a:solidFill>
                  <a:srgbClr val="000000"/>
                </a:solidFill>
                <a:latin typeface="Bahnschrift"/>
                <a:ea typeface="Arial"/>
                <a:cs typeface="Arial"/>
                <a:sym typeface="Arial"/>
              </a:rPr>
              <a:t> </a:t>
            </a:r>
            <a:endParaRPr lang="en-US" sz="2100" b="0" i="0" u="none" strike="noStrike" cap="none">
              <a:solidFill>
                <a:srgbClr val="000000"/>
              </a:solidFill>
              <a:latin typeface="Bahnschrift"/>
              <a:ea typeface="Arial"/>
              <a:cs typeface="Arial"/>
            </a:endParaRPr>
          </a:p>
          <a:p>
            <a:r>
              <a:rPr lang="en-US" sz="2100">
                <a:solidFill>
                  <a:srgbClr val="000000"/>
                </a:solidFill>
                <a:latin typeface="Bahnschrift"/>
                <a:ea typeface="Arial"/>
                <a:cs typeface="Arial"/>
                <a:sym typeface="Arial"/>
              </a:rPr>
              <a:t>Brightspace is usable with a screen magnification and color contrast software (Support for Visual Constraints – </a:t>
            </a:r>
            <a:r>
              <a:rPr lang="en-US" sz="2100" b="1">
                <a:solidFill>
                  <a:srgbClr val="000000"/>
                </a:solidFill>
                <a:latin typeface="Bahnschrift"/>
                <a:ea typeface="Arial"/>
                <a:cs typeface="Arial"/>
                <a:sym typeface="Arial"/>
              </a:rPr>
              <a:t>Low Vision</a:t>
            </a:r>
            <a:r>
              <a:rPr lang="en-US" sz="2100">
                <a:solidFill>
                  <a:srgbClr val="000000"/>
                </a:solidFill>
                <a:latin typeface="Bahnschrift"/>
                <a:ea typeface="Arial"/>
                <a:cs typeface="Arial"/>
                <a:sym typeface="Arial"/>
              </a:rPr>
              <a:t>) </a:t>
            </a:r>
            <a:endParaRPr lang="en-US" sz="2100">
              <a:solidFill>
                <a:srgbClr val="000000"/>
              </a:solidFill>
              <a:latin typeface="Bahnschrift"/>
              <a:ea typeface="Arial"/>
              <a:cs typeface="Arial"/>
            </a:endParaRPr>
          </a:p>
          <a:p>
            <a:r>
              <a:rPr lang="en-US" sz="2100" b="0" i="0" u="none" strike="noStrike" cap="none">
                <a:solidFill>
                  <a:srgbClr val="000000"/>
                </a:solidFill>
                <a:latin typeface="Bahnschrift"/>
                <a:ea typeface="Arial"/>
                <a:cs typeface="Arial"/>
                <a:sym typeface="Arial"/>
              </a:rPr>
              <a:t>Auto-generated</a:t>
            </a:r>
            <a:r>
              <a:rPr lang="en-US" sz="2100">
                <a:solidFill>
                  <a:srgbClr val="000000"/>
                </a:solidFill>
                <a:latin typeface="Bahnschrift"/>
                <a:ea typeface="Arial"/>
                <a:cs typeface="Arial"/>
                <a:sym typeface="Arial"/>
              </a:rPr>
              <a:t>, editable captions for videos recorded or uploaded as a Video Note (Support for Hearing Constraints – </a:t>
            </a:r>
            <a:r>
              <a:rPr lang="en-US" sz="2100" b="1">
                <a:solidFill>
                  <a:srgbClr val="000000"/>
                </a:solidFill>
                <a:latin typeface="Bahnschrift"/>
                <a:ea typeface="Arial"/>
                <a:cs typeface="Arial"/>
                <a:sym typeface="Arial"/>
              </a:rPr>
              <a:t>Deaf/Hard of Hearing</a:t>
            </a:r>
            <a:r>
              <a:rPr lang="en-US" sz="2100">
                <a:solidFill>
                  <a:srgbClr val="000000"/>
                </a:solidFill>
                <a:latin typeface="Bahnschrift"/>
                <a:ea typeface="Arial"/>
                <a:cs typeface="Arial"/>
                <a:sym typeface="Arial"/>
              </a:rPr>
              <a:t>) </a:t>
            </a:r>
            <a:endParaRPr lang="en-US" sz="2100">
              <a:solidFill>
                <a:srgbClr val="000000"/>
              </a:solidFill>
              <a:latin typeface="Bahnschrift"/>
              <a:ea typeface="Arial"/>
              <a:cs typeface="Arial"/>
            </a:endParaRPr>
          </a:p>
          <a:p>
            <a:r>
              <a:rPr lang="en-US" sz="2100">
                <a:solidFill>
                  <a:srgbClr val="000000"/>
                </a:solidFill>
                <a:latin typeface="Bahnschrift"/>
                <a:ea typeface="Arial"/>
                <a:cs typeface="Arial"/>
                <a:sym typeface="Arial"/>
              </a:rPr>
              <a:t>Instructors can use Video Note to record ASL in content, discussion, feedback, announcements, activity feed posts (Support for Hearing Constraints – </a:t>
            </a:r>
            <a:r>
              <a:rPr lang="en-US" sz="2100" b="1">
                <a:solidFill>
                  <a:srgbClr val="000000"/>
                </a:solidFill>
                <a:latin typeface="Bahnschrift"/>
                <a:ea typeface="Arial"/>
                <a:cs typeface="Arial"/>
                <a:sym typeface="Arial"/>
              </a:rPr>
              <a:t>Sign Language</a:t>
            </a:r>
            <a:r>
              <a:rPr lang="en-US" sz="2100">
                <a:solidFill>
                  <a:srgbClr val="000000"/>
                </a:solidFill>
                <a:latin typeface="Bahnschrift"/>
                <a:ea typeface="Arial"/>
                <a:cs typeface="Arial"/>
                <a:sym typeface="Arial"/>
              </a:rPr>
              <a:t>) </a:t>
            </a:r>
            <a:endParaRPr lang="en-US" sz="2100">
              <a:solidFill>
                <a:srgbClr val="000000"/>
              </a:solidFill>
              <a:latin typeface="Bahnschrift"/>
              <a:ea typeface="Arial"/>
              <a:cs typeface="Arial"/>
            </a:endParaRPr>
          </a:p>
          <a:p>
            <a:r>
              <a:rPr lang="en-US" sz="2100">
                <a:solidFill>
                  <a:srgbClr val="000000"/>
                </a:solidFill>
                <a:latin typeface="Bahnschrift"/>
                <a:ea typeface="Arial"/>
                <a:cs typeface="Arial"/>
                <a:sym typeface="Arial"/>
              </a:rPr>
              <a:t>Integrated text reader – </a:t>
            </a:r>
            <a:r>
              <a:rPr lang="en-US" sz="2100" err="1">
                <a:solidFill>
                  <a:srgbClr val="000000"/>
                </a:solidFill>
                <a:latin typeface="Bahnschrift"/>
                <a:ea typeface="Arial"/>
                <a:cs typeface="Arial"/>
                <a:sym typeface="Arial"/>
              </a:rPr>
              <a:t>ReadSpeaker</a:t>
            </a:r>
            <a:r>
              <a:rPr lang="en-US" sz="2100">
                <a:solidFill>
                  <a:srgbClr val="000000"/>
                </a:solidFill>
                <a:latin typeface="Bahnschrift"/>
                <a:ea typeface="Arial"/>
                <a:cs typeface="Arial"/>
                <a:sym typeface="Arial"/>
              </a:rPr>
              <a:t> (Support for </a:t>
            </a:r>
            <a:r>
              <a:rPr lang="en-US" sz="2100" b="1">
                <a:solidFill>
                  <a:srgbClr val="000000"/>
                </a:solidFill>
                <a:latin typeface="Bahnschrift"/>
                <a:ea typeface="Arial"/>
                <a:cs typeface="Arial"/>
                <a:sym typeface="Arial"/>
              </a:rPr>
              <a:t>Cognitive Constraints </a:t>
            </a:r>
            <a:r>
              <a:rPr lang="en-US" sz="2100">
                <a:solidFill>
                  <a:srgbClr val="000000"/>
                </a:solidFill>
                <a:latin typeface="Bahnschrift"/>
                <a:ea typeface="Arial"/>
                <a:cs typeface="Arial"/>
                <a:sym typeface="Arial"/>
              </a:rPr>
              <a:t>– LD, ADHD, Autism) </a:t>
            </a:r>
            <a:endParaRPr lang="en-US" sz="2100">
              <a:solidFill>
                <a:srgbClr val="000000"/>
              </a:solidFill>
              <a:latin typeface="Bahnschrift"/>
              <a:ea typeface="Arial"/>
              <a:cs typeface="Arial"/>
            </a:endParaRPr>
          </a:p>
          <a:p>
            <a:endParaRPr lang="en-US" sz="2100" b="0" i="0" u="none" strike="noStrike" cap="none">
              <a:solidFill>
                <a:srgbClr val="000000"/>
              </a:solidFill>
              <a:latin typeface="Bahnschrift"/>
              <a:ea typeface="Arial"/>
              <a:cs typeface="Arial"/>
            </a:endParaRPr>
          </a:p>
          <a:p>
            <a:pPr marL="0" marR="0" lvl="0" indent="0" algn="l" rtl="0">
              <a:lnSpc>
                <a:spcPct val="100000"/>
              </a:lnSpc>
              <a:spcBef>
                <a:spcPts val="0"/>
              </a:spcBef>
              <a:spcAft>
                <a:spcPts val="0"/>
              </a:spcAft>
              <a:buClr>
                <a:srgbClr val="000000"/>
              </a:buClr>
              <a:buSzPts val="2000"/>
              <a:buFont typeface="Arial"/>
              <a:buNone/>
            </a:pPr>
            <a:endParaRPr lang="en-US" sz="2100" b="0" i="0" u="none" strike="noStrike" cap="none">
              <a:solidFill>
                <a:srgbClr val="000000"/>
              </a:solidFill>
              <a:latin typeface="Bahnschrift"/>
              <a:ea typeface="Arial"/>
              <a:cs typeface="Arial"/>
            </a:endParaRPr>
          </a:p>
          <a:p>
            <a:endParaRPr lang="en-US" sz="2100">
              <a:latin typeface="Bahnschrift"/>
            </a:endParaRPr>
          </a:p>
          <a:p>
            <a:endParaRPr lang="en-US" sz="2100">
              <a:latin typeface="Bahnschrift"/>
            </a:endParaRPr>
          </a:p>
          <a:p>
            <a:endParaRPr lang="en-US" sz="2100">
              <a:latin typeface="Bahnschrift"/>
            </a:endParaRPr>
          </a:p>
        </p:txBody>
      </p:sp>
    </p:spTree>
    <p:extLst>
      <p:ext uri="{BB962C8B-B14F-4D97-AF65-F5344CB8AC3E}">
        <p14:creationId xmlns:p14="http://schemas.microsoft.com/office/powerpoint/2010/main" val="227873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A8C0F-E9B2-B342-1371-99A44C5C49D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Brightspace Accessibility Resources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AFD1E5-9E27-616B-37E8-3EF82B970749}"/>
              </a:ext>
            </a:extLst>
          </p:cNvPr>
          <p:cNvSpPr>
            <a:spLocks noGrp="1"/>
          </p:cNvSpPr>
          <p:nvPr>
            <p:ph idx="1"/>
          </p:nvPr>
        </p:nvSpPr>
        <p:spPr>
          <a:xfrm>
            <a:off x="4447308" y="591344"/>
            <a:ext cx="6906491" cy="5585619"/>
          </a:xfrm>
        </p:spPr>
        <p:txBody>
          <a:bodyPr anchor="ctr">
            <a:normAutofit/>
          </a:bodyPr>
          <a:lstStyle/>
          <a:p>
            <a:pPr marL="0" indent="0">
              <a:buNone/>
            </a:pPr>
            <a:r>
              <a:rPr lang="en-US" dirty="0">
                <a:hlinkClick r:id="rId2"/>
              </a:rPr>
              <a:t>https://www.d2l.com/accessibility/</a:t>
            </a:r>
            <a:endParaRPr lang="en-US" dirty="0"/>
          </a:p>
        </p:txBody>
      </p:sp>
    </p:spTree>
    <p:extLst>
      <p:ext uri="{BB962C8B-B14F-4D97-AF65-F5344CB8AC3E}">
        <p14:creationId xmlns:p14="http://schemas.microsoft.com/office/powerpoint/2010/main" val="1273244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696</Words>
  <Application>Microsoft Macintosh PowerPoint</Application>
  <PresentationFormat>Widescreen</PresentationFormat>
  <Paragraphs>97</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vt:lpstr>
      <vt:lpstr>Arial</vt:lpstr>
      <vt:lpstr>Bahnschrift</vt:lpstr>
      <vt:lpstr>Calibri</vt:lpstr>
      <vt:lpstr>Calibri Light</vt:lpstr>
      <vt:lpstr>Times New Roman</vt:lpstr>
      <vt:lpstr>Verdana</vt:lpstr>
      <vt:lpstr>Office Theme</vt:lpstr>
      <vt:lpstr>Accessibility  as  Equity and Wellness</vt:lpstr>
      <vt:lpstr>Defining Accessibility: 1 Word Answers</vt:lpstr>
      <vt:lpstr>Inclusive Design IDEA</vt:lpstr>
      <vt:lpstr>Compatible Technology  </vt:lpstr>
      <vt:lpstr>Accessible Content  </vt:lpstr>
      <vt:lpstr>Brightspace Editor </vt:lpstr>
      <vt:lpstr>Inclusive Pedagogy  </vt:lpstr>
      <vt:lpstr>Supports for Learners with Disabilities </vt:lpstr>
      <vt:lpstr>Brightspace Accessibility Resources</vt:lpstr>
      <vt:lpstr>LMS Transition Support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Evan Silberman</cp:lastModifiedBy>
  <cp:revision>63</cp:revision>
  <dcterms:created xsi:type="dcterms:W3CDTF">2023-08-23T19:05:49Z</dcterms:created>
  <dcterms:modified xsi:type="dcterms:W3CDTF">2023-08-23T20:22:14Z</dcterms:modified>
</cp:coreProperties>
</file>