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4"/>
  </p:sldMasterIdLst>
  <p:notesMasterIdLst>
    <p:notesMasterId r:id="rId41"/>
  </p:notesMasterIdLst>
  <p:sldIdLst>
    <p:sldId id="256" r:id="rId5"/>
    <p:sldId id="258" r:id="rId6"/>
    <p:sldId id="296" r:id="rId7"/>
    <p:sldId id="261" r:id="rId8"/>
    <p:sldId id="259" r:id="rId9"/>
    <p:sldId id="342" r:id="rId10"/>
    <p:sldId id="344" r:id="rId11"/>
    <p:sldId id="341" r:id="rId12"/>
    <p:sldId id="301" r:id="rId13"/>
    <p:sldId id="349" r:id="rId14"/>
    <p:sldId id="298" r:id="rId15"/>
    <p:sldId id="345" r:id="rId16"/>
    <p:sldId id="374" r:id="rId17"/>
    <p:sldId id="373" r:id="rId18"/>
    <p:sldId id="351" r:id="rId19"/>
    <p:sldId id="352" r:id="rId20"/>
    <p:sldId id="354" r:id="rId21"/>
    <p:sldId id="355" r:id="rId22"/>
    <p:sldId id="358" r:id="rId23"/>
    <p:sldId id="356" r:id="rId24"/>
    <p:sldId id="357" r:id="rId25"/>
    <p:sldId id="359" r:id="rId26"/>
    <p:sldId id="360" r:id="rId27"/>
    <p:sldId id="361" r:id="rId28"/>
    <p:sldId id="362" r:id="rId29"/>
    <p:sldId id="363" r:id="rId30"/>
    <p:sldId id="364" r:id="rId31"/>
    <p:sldId id="365" r:id="rId32"/>
    <p:sldId id="366" r:id="rId33"/>
    <p:sldId id="371" r:id="rId34"/>
    <p:sldId id="372" r:id="rId35"/>
    <p:sldId id="300" r:id="rId36"/>
    <p:sldId id="377" r:id="rId37"/>
    <p:sldId id="302" r:id="rId38"/>
    <p:sldId id="340" r:id="rId39"/>
    <p:sldId id="378" r:id="rId4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Garamond" panose="02020404030301010803" pitchFamily="18" charset="0"/>
      <p:regular r:id="rId46"/>
      <p:bold r:id="rId47"/>
      <p:italic r:id="rId48"/>
    </p:embeddedFont>
    <p:embeddedFont>
      <p:font typeface="Oswald" panose="00000500000000000000" pitchFamily="2" charset="0"/>
      <p:regular r:id="rId49"/>
      <p:bold r:id="rId50"/>
    </p:embeddedFont>
    <p:embeddedFont>
      <p:font typeface="Source Sans Pro" panose="020B0503030403020204" pitchFamily="3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A3CA132C-10DE-488E-8319-0356057A79A5}">
          <p14:sldIdLst>
            <p14:sldId id="256"/>
            <p14:sldId id="258"/>
            <p14:sldId id="296"/>
            <p14:sldId id="261"/>
            <p14:sldId id="259"/>
            <p14:sldId id="342"/>
            <p14:sldId id="344"/>
            <p14:sldId id="341"/>
            <p14:sldId id="301"/>
            <p14:sldId id="349"/>
            <p14:sldId id="298"/>
            <p14:sldId id="345"/>
            <p14:sldId id="374"/>
            <p14:sldId id="373"/>
            <p14:sldId id="351"/>
            <p14:sldId id="352"/>
            <p14:sldId id="354"/>
            <p14:sldId id="355"/>
            <p14:sldId id="358"/>
            <p14:sldId id="356"/>
            <p14:sldId id="357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71"/>
            <p14:sldId id="372"/>
            <p14:sldId id="300"/>
            <p14:sldId id="377"/>
            <p14:sldId id="302"/>
            <p14:sldId id="340"/>
            <p14:sldId id="3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BD9C26-DCC2-22A9-07D8-008A62DBB194}" name="Nancy Yang" initials="NY" userId="S::Nancy.Yang87@login.cuny.edu::b8fc4b63-d4a8-4cc0-a6a2-e31d8dc721ee" providerId="AD"/>
  <p188:author id="{9F189C86-52E5-99DC-2F55-4AB3ED54A690}" name="Marta Bladek" initials="MB" userId="S::marta.bladek40@login.cuny.edu::8db104bc-ba85-46a2-b69d-59d491f636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D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2BE2A8-F943-021D-5306-855C24B18562}" v="49" dt="2023-08-24T11:40:14.474"/>
    <p1510:client id="{7917DA9C-B5AA-464B-99E9-8FB32FEAFCD0}" v="381" dt="2023-08-24T01:54:04.308"/>
    <p1510:client id="{A72BB637-C245-7A3E-EDBA-677B52D94901}" v="23" dt="2023-08-23T15:16:42.568"/>
  </p1510:revLst>
</p1510:revInfo>
</file>

<file path=ppt/tableStyles.xml><?xml version="1.0" encoding="utf-8"?>
<a:tblStyleLst xmlns:a="http://schemas.openxmlformats.org/drawingml/2006/main" def="{891A1956-3D7E-41C0-9DF7-105A978C6925}">
  <a:tblStyle styleId="{891A1956-3D7E-41C0-9DF7-105A978C69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82E05BE-877C-40BA-BEE6-E4ECDAF45F9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9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ona Kim" userId="S::fiona.kim25@login.cuny.edu::0a0c2353-35c4-4cd2-8d99-d81d8bc48d49" providerId="AD" clId="Web-{A72BB637-C245-7A3E-EDBA-677B52D94901}"/>
    <pc:docChg chg="modSld">
      <pc:chgData name="Fiona Kim" userId="S::fiona.kim25@login.cuny.edu::0a0c2353-35c4-4cd2-8d99-d81d8bc48d49" providerId="AD" clId="Web-{A72BB637-C245-7A3E-EDBA-677B52D94901}" dt="2023-08-23T15:16:42.568" v="22" actId="20577"/>
      <pc:docMkLst>
        <pc:docMk/>
      </pc:docMkLst>
      <pc:sldChg chg="modSp">
        <pc:chgData name="Fiona Kim" userId="S::fiona.kim25@login.cuny.edu::0a0c2353-35c4-4cd2-8d99-d81d8bc48d49" providerId="AD" clId="Web-{A72BB637-C245-7A3E-EDBA-677B52D94901}" dt="2023-08-23T15:16:42.568" v="22" actId="20577"/>
        <pc:sldMkLst>
          <pc:docMk/>
          <pc:sldMk cId="3775421500" sldId="351"/>
        </pc:sldMkLst>
        <pc:spChg chg="mod">
          <ac:chgData name="Fiona Kim" userId="S::fiona.kim25@login.cuny.edu::0a0c2353-35c4-4cd2-8d99-d81d8bc48d49" providerId="AD" clId="Web-{A72BB637-C245-7A3E-EDBA-677B52D94901}" dt="2023-08-23T15:16:42.568" v="22" actId="20577"/>
          <ac:spMkLst>
            <pc:docMk/>
            <pc:sldMk cId="3775421500" sldId="351"/>
            <ac:spMk id="499" creationId="{00000000-0000-0000-0000-000000000000}"/>
          </ac:spMkLst>
        </pc:spChg>
      </pc:sldChg>
      <pc:sldChg chg="modSp">
        <pc:chgData name="Fiona Kim" userId="S::fiona.kim25@login.cuny.edu::0a0c2353-35c4-4cd2-8d99-d81d8bc48d49" providerId="AD" clId="Web-{A72BB637-C245-7A3E-EDBA-677B52D94901}" dt="2023-08-23T15:16:14.786" v="21" actId="20577"/>
        <pc:sldMkLst>
          <pc:docMk/>
          <pc:sldMk cId="178775243" sldId="356"/>
        </pc:sldMkLst>
        <pc:spChg chg="mod">
          <ac:chgData name="Fiona Kim" userId="S::fiona.kim25@login.cuny.edu::0a0c2353-35c4-4cd2-8d99-d81d8bc48d49" providerId="AD" clId="Web-{A72BB637-C245-7A3E-EDBA-677B52D94901}" dt="2023-08-23T15:16:14.786" v="21" actId="20577"/>
          <ac:spMkLst>
            <pc:docMk/>
            <pc:sldMk cId="178775243" sldId="356"/>
            <ac:spMk id="499" creationId="{00000000-0000-0000-0000-000000000000}"/>
          </ac:spMkLst>
        </pc:spChg>
      </pc:sldChg>
      <pc:sldChg chg="modSp">
        <pc:chgData name="Fiona Kim" userId="S::fiona.kim25@login.cuny.edu::0a0c2353-35c4-4cd2-8d99-d81d8bc48d49" providerId="AD" clId="Web-{A72BB637-C245-7A3E-EDBA-677B52D94901}" dt="2023-08-23T15:16:04.442" v="20" actId="20577"/>
        <pc:sldMkLst>
          <pc:docMk/>
          <pc:sldMk cId="458449052" sldId="357"/>
        </pc:sldMkLst>
        <pc:spChg chg="mod">
          <ac:chgData name="Fiona Kim" userId="S::fiona.kim25@login.cuny.edu::0a0c2353-35c4-4cd2-8d99-d81d8bc48d49" providerId="AD" clId="Web-{A72BB637-C245-7A3E-EDBA-677B52D94901}" dt="2023-08-23T15:16:04.442" v="20" actId="20577"/>
          <ac:spMkLst>
            <pc:docMk/>
            <pc:sldMk cId="458449052" sldId="357"/>
            <ac:spMk id="499" creationId="{00000000-0000-0000-0000-000000000000}"/>
          </ac:spMkLst>
        </pc:spChg>
      </pc:sldChg>
      <pc:sldChg chg="modSp">
        <pc:chgData name="Fiona Kim" userId="S::fiona.kim25@login.cuny.edu::0a0c2353-35c4-4cd2-8d99-d81d8bc48d49" providerId="AD" clId="Web-{A72BB637-C245-7A3E-EDBA-677B52D94901}" dt="2023-08-23T15:15:57.489" v="19" actId="20577"/>
        <pc:sldMkLst>
          <pc:docMk/>
          <pc:sldMk cId="694703419" sldId="359"/>
        </pc:sldMkLst>
        <pc:spChg chg="mod">
          <ac:chgData name="Fiona Kim" userId="S::fiona.kim25@login.cuny.edu::0a0c2353-35c4-4cd2-8d99-d81d8bc48d49" providerId="AD" clId="Web-{A72BB637-C245-7A3E-EDBA-677B52D94901}" dt="2023-08-23T15:15:57.489" v="19" actId="20577"/>
          <ac:spMkLst>
            <pc:docMk/>
            <pc:sldMk cId="694703419" sldId="359"/>
            <ac:spMk id="499" creationId="{00000000-0000-0000-0000-000000000000}"/>
          </ac:spMkLst>
        </pc:spChg>
      </pc:sldChg>
      <pc:sldChg chg="modSp">
        <pc:chgData name="Fiona Kim" userId="S::fiona.kim25@login.cuny.edu::0a0c2353-35c4-4cd2-8d99-d81d8bc48d49" providerId="AD" clId="Web-{A72BB637-C245-7A3E-EDBA-677B52D94901}" dt="2023-08-23T15:15:44.566" v="18" actId="20577"/>
        <pc:sldMkLst>
          <pc:docMk/>
          <pc:sldMk cId="1809156037" sldId="360"/>
        </pc:sldMkLst>
        <pc:spChg chg="mod">
          <ac:chgData name="Fiona Kim" userId="S::fiona.kim25@login.cuny.edu::0a0c2353-35c4-4cd2-8d99-d81d8bc48d49" providerId="AD" clId="Web-{A72BB637-C245-7A3E-EDBA-677B52D94901}" dt="2023-08-23T15:15:44.566" v="18" actId="20577"/>
          <ac:spMkLst>
            <pc:docMk/>
            <pc:sldMk cId="1809156037" sldId="360"/>
            <ac:spMk id="499" creationId="{00000000-0000-0000-0000-000000000000}"/>
          </ac:spMkLst>
        </pc:spChg>
      </pc:sldChg>
      <pc:sldChg chg="modSp">
        <pc:chgData name="Fiona Kim" userId="S::fiona.kim25@login.cuny.edu::0a0c2353-35c4-4cd2-8d99-d81d8bc48d49" providerId="AD" clId="Web-{A72BB637-C245-7A3E-EDBA-677B52D94901}" dt="2023-08-23T15:12:43.280" v="1" actId="20577"/>
        <pc:sldMkLst>
          <pc:docMk/>
          <pc:sldMk cId="1907160535" sldId="362"/>
        </pc:sldMkLst>
        <pc:spChg chg="mod">
          <ac:chgData name="Fiona Kim" userId="S::fiona.kim25@login.cuny.edu::0a0c2353-35c4-4cd2-8d99-d81d8bc48d49" providerId="AD" clId="Web-{A72BB637-C245-7A3E-EDBA-677B52D94901}" dt="2023-08-23T15:12:43.280" v="1" actId="20577"/>
          <ac:spMkLst>
            <pc:docMk/>
            <pc:sldMk cId="1907160535" sldId="362"/>
            <ac:spMk id="499" creationId="{00000000-0000-0000-0000-000000000000}"/>
          </ac:spMkLst>
        </pc:spChg>
      </pc:sldChg>
      <pc:sldChg chg="modSp">
        <pc:chgData name="Fiona Kim" userId="S::fiona.kim25@login.cuny.edu::0a0c2353-35c4-4cd2-8d99-d81d8bc48d49" providerId="AD" clId="Web-{A72BB637-C245-7A3E-EDBA-677B52D94901}" dt="2023-08-23T15:15:21.800" v="17" actId="20577"/>
        <pc:sldMkLst>
          <pc:docMk/>
          <pc:sldMk cId="554817146" sldId="363"/>
        </pc:sldMkLst>
        <pc:spChg chg="mod">
          <ac:chgData name="Fiona Kim" userId="S::fiona.kim25@login.cuny.edu::0a0c2353-35c4-4cd2-8d99-d81d8bc48d49" providerId="AD" clId="Web-{A72BB637-C245-7A3E-EDBA-677B52D94901}" dt="2023-08-23T15:15:14.175" v="15"/>
          <ac:spMkLst>
            <pc:docMk/>
            <pc:sldMk cId="554817146" sldId="363"/>
            <ac:spMk id="5" creationId="{2F284DE9-01E3-40D9-98C4-753FE620D110}"/>
          </ac:spMkLst>
        </pc:spChg>
        <pc:spChg chg="mod">
          <ac:chgData name="Fiona Kim" userId="S::fiona.kim25@login.cuny.edu::0a0c2353-35c4-4cd2-8d99-d81d8bc48d49" providerId="AD" clId="Web-{A72BB637-C245-7A3E-EDBA-677B52D94901}" dt="2023-08-23T15:15:21.800" v="17" actId="20577"/>
          <ac:spMkLst>
            <pc:docMk/>
            <pc:sldMk cId="554817146" sldId="363"/>
            <ac:spMk id="499" creationId="{00000000-0000-0000-0000-000000000000}"/>
          </ac:spMkLst>
        </pc:spChg>
      </pc:sldChg>
      <pc:sldChg chg="modSp">
        <pc:chgData name="Fiona Kim" userId="S::fiona.kim25@login.cuny.edu::0a0c2353-35c4-4cd2-8d99-d81d8bc48d49" providerId="AD" clId="Web-{A72BB637-C245-7A3E-EDBA-677B52D94901}" dt="2023-08-23T15:14:56.846" v="12" actId="20577"/>
        <pc:sldMkLst>
          <pc:docMk/>
          <pc:sldMk cId="245156563" sldId="364"/>
        </pc:sldMkLst>
        <pc:spChg chg="mod">
          <ac:chgData name="Fiona Kim" userId="S::fiona.kim25@login.cuny.edu::0a0c2353-35c4-4cd2-8d99-d81d8bc48d49" providerId="AD" clId="Web-{A72BB637-C245-7A3E-EDBA-677B52D94901}" dt="2023-08-23T15:14:56.846" v="12" actId="20577"/>
          <ac:spMkLst>
            <pc:docMk/>
            <pc:sldMk cId="245156563" sldId="364"/>
            <ac:spMk id="499" creationId="{00000000-0000-0000-0000-000000000000}"/>
          </ac:spMkLst>
        </pc:spChg>
      </pc:sldChg>
      <pc:sldChg chg="modSp">
        <pc:chgData name="Fiona Kim" userId="S::fiona.kim25@login.cuny.edu::0a0c2353-35c4-4cd2-8d99-d81d8bc48d49" providerId="AD" clId="Web-{A72BB637-C245-7A3E-EDBA-677B52D94901}" dt="2023-08-23T15:14:47.830" v="11" actId="20577"/>
        <pc:sldMkLst>
          <pc:docMk/>
          <pc:sldMk cId="577221300" sldId="365"/>
        </pc:sldMkLst>
        <pc:spChg chg="mod">
          <ac:chgData name="Fiona Kim" userId="S::fiona.kim25@login.cuny.edu::0a0c2353-35c4-4cd2-8d99-d81d8bc48d49" providerId="AD" clId="Web-{A72BB637-C245-7A3E-EDBA-677B52D94901}" dt="2023-08-23T15:14:47.830" v="11" actId="20577"/>
          <ac:spMkLst>
            <pc:docMk/>
            <pc:sldMk cId="577221300" sldId="365"/>
            <ac:spMk id="499" creationId="{00000000-0000-0000-0000-000000000000}"/>
          </ac:spMkLst>
        </pc:spChg>
      </pc:sldChg>
      <pc:sldChg chg="modSp">
        <pc:chgData name="Fiona Kim" userId="S::fiona.kim25@login.cuny.edu::0a0c2353-35c4-4cd2-8d99-d81d8bc48d49" providerId="AD" clId="Web-{A72BB637-C245-7A3E-EDBA-677B52D94901}" dt="2023-08-23T15:14:39.361" v="10" actId="20577"/>
        <pc:sldMkLst>
          <pc:docMk/>
          <pc:sldMk cId="2067886710" sldId="366"/>
        </pc:sldMkLst>
        <pc:spChg chg="mod">
          <ac:chgData name="Fiona Kim" userId="S::fiona.kim25@login.cuny.edu::0a0c2353-35c4-4cd2-8d99-d81d8bc48d49" providerId="AD" clId="Web-{A72BB637-C245-7A3E-EDBA-677B52D94901}" dt="2023-08-23T15:14:39.361" v="10" actId="20577"/>
          <ac:spMkLst>
            <pc:docMk/>
            <pc:sldMk cId="2067886710" sldId="366"/>
            <ac:spMk id="499" creationId="{00000000-0000-0000-0000-000000000000}"/>
          </ac:spMkLst>
        </pc:spChg>
      </pc:sldChg>
      <pc:sldChg chg="modSp">
        <pc:chgData name="Fiona Kim" userId="S::fiona.kim25@login.cuny.edu::0a0c2353-35c4-4cd2-8d99-d81d8bc48d49" providerId="AD" clId="Web-{A72BB637-C245-7A3E-EDBA-677B52D94901}" dt="2023-08-23T15:14:32.580" v="9" actId="20577"/>
        <pc:sldMkLst>
          <pc:docMk/>
          <pc:sldMk cId="3520175702" sldId="367"/>
        </pc:sldMkLst>
        <pc:spChg chg="mod">
          <ac:chgData name="Fiona Kim" userId="S::fiona.kim25@login.cuny.edu::0a0c2353-35c4-4cd2-8d99-d81d8bc48d49" providerId="AD" clId="Web-{A72BB637-C245-7A3E-EDBA-677B52D94901}" dt="2023-08-23T15:14:32.580" v="9" actId="20577"/>
          <ac:spMkLst>
            <pc:docMk/>
            <pc:sldMk cId="3520175702" sldId="367"/>
            <ac:spMk id="499" creationId="{00000000-0000-0000-0000-000000000000}"/>
          </ac:spMkLst>
        </pc:spChg>
      </pc:sldChg>
      <pc:sldChg chg="modSp">
        <pc:chgData name="Fiona Kim" userId="S::fiona.kim25@login.cuny.edu::0a0c2353-35c4-4cd2-8d99-d81d8bc48d49" providerId="AD" clId="Web-{A72BB637-C245-7A3E-EDBA-677B52D94901}" dt="2023-08-23T15:14:15.111" v="8" actId="20577"/>
        <pc:sldMkLst>
          <pc:docMk/>
          <pc:sldMk cId="1735380191" sldId="368"/>
        </pc:sldMkLst>
        <pc:spChg chg="mod">
          <ac:chgData name="Fiona Kim" userId="S::fiona.kim25@login.cuny.edu::0a0c2353-35c4-4cd2-8d99-d81d8bc48d49" providerId="AD" clId="Web-{A72BB637-C245-7A3E-EDBA-677B52D94901}" dt="2023-08-23T15:14:15.111" v="8" actId="20577"/>
          <ac:spMkLst>
            <pc:docMk/>
            <pc:sldMk cId="1735380191" sldId="368"/>
            <ac:spMk id="499" creationId="{00000000-0000-0000-0000-000000000000}"/>
          </ac:spMkLst>
        </pc:spChg>
      </pc:sldChg>
      <pc:sldChg chg="modSp">
        <pc:chgData name="Fiona Kim" userId="S::fiona.kim25@login.cuny.edu::0a0c2353-35c4-4cd2-8d99-d81d8bc48d49" providerId="AD" clId="Web-{A72BB637-C245-7A3E-EDBA-677B52D94901}" dt="2023-08-23T15:14:08.689" v="7" actId="20577"/>
        <pc:sldMkLst>
          <pc:docMk/>
          <pc:sldMk cId="2631179991" sldId="369"/>
        </pc:sldMkLst>
        <pc:spChg chg="mod">
          <ac:chgData name="Fiona Kim" userId="S::fiona.kim25@login.cuny.edu::0a0c2353-35c4-4cd2-8d99-d81d8bc48d49" providerId="AD" clId="Web-{A72BB637-C245-7A3E-EDBA-677B52D94901}" dt="2023-08-23T15:14:08.689" v="7" actId="20577"/>
          <ac:spMkLst>
            <pc:docMk/>
            <pc:sldMk cId="2631179991" sldId="369"/>
            <ac:spMk id="499" creationId="{00000000-0000-0000-0000-000000000000}"/>
          </ac:spMkLst>
        </pc:spChg>
      </pc:sldChg>
      <pc:sldChg chg="modSp">
        <pc:chgData name="Fiona Kim" userId="S::fiona.kim25@login.cuny.edu::0a0c2353-35c4-4cd2-8d99-d81d8bc48d49" providerId="AD" clId="Web-{A72BB637-C245-7A3E-EDBA-677B52D94901}" dt="2023-08-23T15:14:02.220" v="5" actId="20577"/>
        <pc:sldMkLst>
          <pc:docMk/>
          <pc:sldMk cId="413008419" sldId="370"/>
        </pc:sldMkLst>
        <pc:spChg chg="mod">
          <ac:chgData name="Fiona Kim" userId="S::fiona.kim25@login.cuny.edu::0a0c2353-35c4-4cd2-8d99-d81d8bc48d49" providerId="AD" clId="Web-{A72BB637-C245-7A3E-EDBA-677B52D94901}" dt="2023-08-23T15:14:02.220" v="5" actId="20577"/>
          <ac:spMkLst>
            <pc:docMk/>
            <pc:sldMk cId="413008419" sldId="370"/>
            <ac:spMk id="499" creationId="{00000000-0000-0000-0000-000000000000}"/>
          </ac:spMkLst>
        </pc:spChg>
      </pc:sldChg>
      <pc:sldChg chg="modSp">
        <pc:chgData name="Fiona Kim" userId="S::fiona.kim25@login.cuny.edu::0a0c2353-35c4-4cd2-8d99-d81d8bc48d49" providerId="AD" clId="Web-{A72BB637-C245-7A3E-EDBA-677B52D94901}" dt="2023-08-23T15:13:48.094" v="3" actId="20577"/>
        <pc:sldMkLst>
          <pc:docMk/>
          <pc:sldMk cId="4153528618" sldId="371"/>
        </pc:sldMkLst>
        <pc:spChg chg="mod">
          <ac:chgData name="Fiona Kim" userId="S::fiona.kim25@login.cuny.edu::0a0c2353-35c4-4cd2-8d99-d81d8bc48d49" providerId="AD" clId="Web-{A72BB637-C245-7A3E-EDBA-677B52D94901}" dt="2023-08-23T15:13:48.094" v="3" actId="20577"/>
          <ac:spMkLst>
            <pc:docMk/>
            <pc:sldMk cId="4153528618" sldId="371"/>
            <ac:spMk id="499" creationId="{00000000-0000-0000-0000-000000000000}"/>
          </ac:spMkLst>
        </pc:spChg>
      </pc:sldChg>
      <pc:sldChg chg="modSp">
        <pc:chgData name="Fiona Kim" userId="S::fiona.kim25@login.cuny.edu::0a0c2353-35c4-4cd2-8d99-d81d8bc48d49" providerId="AD" clId="Web-{A72BB637-C245-7A3E-EDBA-677B52D94901}" dt="2023-08-23T15:13:39.594" v="2" actId="20577"/>
        <pc:sldMkLst>
          <pc:docMk/>
          <pc:sldMk cId="4062063967" sldId="372"/>
        </pc:sldMkLst>
        <pc:spChg chg="mod">
          <ac:chgData name="Fiona Kim" userId="S::fiona.kim25@login.cuny.edu::0a0c2353-35c4-4cd2-8d99-d81d8bc48d49" providerId="AD" clId="Web-{A72BB637-C245-7A3E-EDBA-677B52D94901}" dt="2023-08-23T15:13:39.594" v="2" actId="20577"/>
          <ac:spMkLst>
            <pc:docMk/>
            <pc:sldMk cId="4062063967" sldId="372"/>
            <ac:spMk id="499" creationId="{00000000-0000-0000-0000-000000000000}"/>
          </ac:spMkLst>
        </pc:spChg>
      </pc:sldChg>
    </pc:docChg>
  </pc:docChgLst>
  <pc:docChgLst>
    <pc:chgData name="Marta Bladek" userId="S::marta.bladek40@login.cuny.edu::8db104bc-ba85-46a2-b69d-59d491f6367e" providerId="AD" clId="Web-{2E2BE2A8-F943-021D-5306-855C24B18562}"/>
    <pc:docChg chg="modSld">
      <pc:chgData name="Marta Bladek" userId="S::marta.bladek40@login.cuny.edu::8db104bc-ba85-46a2-b69d-59d491f6367e" providerId="AD" clId="Web-{2E2BE2A8-F943-021D-5306-855C24B18562}" dt="2023-08-24T11:40:11.161" v="32" actId="20577"/>
      <pc:docMkLst>
        <pc:docMk/>
      </pc:docMkLst>
      <pc:sldChg chg="addSp delSp modSp">
        <pc:chgData name="Marta Bladek" userId="S::marta.bladek40@login.cuny.edu::8db104bc-ba85-46a2-b69d-59d491f6367e" providerId="AD" clId="Web-{2E2BE2A8-F943-021D-5306-855C24B18562}" dt="2023-08-24T11:34:55.839" v="9" actId="1076"/>
        <pc:sldMkLst>
          <pc:docMk/>
          <pc:sldMk cId="2563140153" sldId="302"/>
        </pc:sldMkLst>
        <pc:spChg chg="add del mod">
          <ac:chgData name="Marta Bladek" userId="S::marta.bladek40@login.cuny.edu::8db104bc-ba85-46a2-b69d-59d491f6367e" providerId="AD" clId="Web-{2E2BE2A8-F943-021D-5306-855C24B18562}" dt="2023-08-24T11:34:10.025" v="3"/>
          <ac:spMkLst>
            <pc:docMk/>
            <pc:sldMk cId="2563140153" sldId="302"/>
            <ac:spMk id="5" creationId="{E4125471-BA4C-F057-AF07-DE481AC5B023}"/>
          </ac:spMkLst>
        </pc:spChg>
        <pc:spChg chg="add mod">
          <ac:chgData name="Marta Bladek" userId="S::marta.bladek40@login.cuny.edu::8db104bc-ba85-46a2-b69d-59d491f6367e" providerId="AD" clId="Web-{2E2BE2A8-F943-021D-5306-855C24B18562}" dt="2023-08-24T11:34:55.839" v="9" actId="1076"/>
          <ac:spMkLst>
            <pc:docMk/>
            <pc:sldMk cId="2563140153" sldId="302"/>
            <ac:spMk id="6" creationId="{BFEDED0B-60AE-2F6B-7E52-32D2827B1D94}"/>
          </ac:spMkLst>
        </pc:spChg>
        <pc:spChg chg="mod">
          <ac:chgData name="Marta Bladek" userId="S::marta.bladek40@login.cuny.edu::8db104bc-ba85-46a2-b69d-59d491f6367e" providerId="AD" clId="Web-{2E2BE2A8-F943-021D-5306-855C24B18562}" dt="2023-08-24T11:34:44.323" v="8" actId="1076"/>
          <ac:spMkLst>
            <pc:docMk/>
            <pc:sldMk cId="2563140153" sldId="302"/>
            <ac:spMk id="733" creationId="{00000000-0000-0000-0000-000000000000}"/>
          </ac:spMkLst>
        </pc:spChg>
        <pc:spChg chg="del mod">
          <ac:chgData name="Marta Bladek" userId="S::marta.bladek40@login.cuny.edu::8db104bc-ba85-46a2-b69d-59d491f6367e" providerId="AD" clId="Web-{2E2BE2A8-F943-021D-5306-855C24B18562}" dt="2023-08-24T11:34:05.368" v="2"/>
          <ac:spMkLst>
            <pc:docMk/>
            <pc:sldMk cId="2563140153" sldId="302"/>
            <ac:spMk id="734" creationId="{00000000-0000-0000-0000-000000000000}"/>
          </ac:spMkLst>
        </pc:spChg>
      </pc:sldChg>
      <pc:sldChg chg="addSp modSp">
        <pc:chgData name="Marta Bladek" userId="S::marta.bladek40@login.cuny.edu::8db104bc-ba85-46a2-b69d-59d491f6367e" providerId="AD" clId="Web-{2E2BE2A8-F943-021D-5306-855C24B18562}" dt="2023-08-24T11:40:11.161" v="32" actId="20577"/>
        <pc:sldMkLst>
          <pc:docMk/>
          <pc:sldMk cId="1758939802" sldId="349"/>
        </pc:sldMkLst>
        <pc:spChg chg="add mod">
          <ac:chgData name="Marta Bladek" userId="S::marta.bladek40@login.cuny.edu::8db104bc-ba85-46a2-b69d-59d491f6367e" providerId="AD" clId="Web-{2E2BE2A8-F943-021D-5306-855C24B18562}" dt="2023-08-24T11:40:11.161" v="32" actId="20577"/>
          <ac:spMkLst>
            <pc:docMk/>
            <pc:sldMk cId="1758939802" sldId="349"/>
            <ac:spMk id="4" creationId="{6AF3043E-CA95-883A-77B4-5D0FF9B79BD5}"/>
          </ac:spMkLst>
        </pc:spChg>
      </pc:sldChg>
    </pc:docChg>
  </pc:docChgLst>
  <pc:docChgLst>
    <pc:chgData name="Nancy Yang" userId="b8fc4b63-d4a8-4cc0-a6a2-e31d8dc721ee" providerId="ADAL" clId="{7917DA9C-B5AA-464B-99E9-8FB32FEAFCD0}"/>
    <pc:docChg chg="undo custSel addSld delSld modSld sldOrd delSection modSection">
      <pc:chgData name="Nancy Yang" userId="b8fc4b63-d4a8-4cc0-a6a2-e31d8dc721ee" providerId="ADAL" clId="{7917DA9C-B5AA-464B-99E9-8FB32FEAFCD0}" dt="2023-08-24T01:55:48.058" v="1545" actId="18131"/>
      <pc:docMkLst>
        <pc:docMk/>
      </pc:docMkLst>
      <pc:sldChg chg="addSp modSp mod">
        <pc:chgData name="Nancy Yang" userId="b8fc4b63-d4a8-4cc0-a6a2-e31d8dc721ee" providerId="ADAL" clId="{7917DA9C-B5AA-464B-99E9-8FB32FEAFCD0}" dt="2023-08-24T00:34:42.159" v="385" actId="1035"/>
        <pc:sldMkLst>
          <pc:docMk/>
          <pc:sldMk cId="0" sldId="256"/>
        </pc:sldMkLst>
        <pc:spChg chg="mod">
          <ac:chgData name="Nancy Yang" userId="b8fc4b63-d4a8-4cc0-a6a2-e31d8dc721ee" providerId="ADAL" clId="{7917DA9C-B5AA-464B-99E9-8FB32FEAFCD0}" dt="2023-08-24T00:34:42.159" v="385" actId="1035"/>
          <ac:spMkLst>
            <pc:docMk/>
            <pc:sldMk cId="0" sldId="256"/>
            <ac:spMk id="7" creationId="{25FAA3A1-E7E6-4C32-9E25-8DE98FA4455F}"/>
          </ac:spMkLst>
        </pc:spChg>
        <pc:spChg chg="mod">
          <ac:chgData name="Nancy Yang" userId="b8fc4b63-d4a8-4cc0-a6a2-e31d8dc721ee" providerId="ADAL" clId="{7917DA9C-B5AA-464B-99E9-8FB32FEAFCD0}" dt="2023-08-24T00:34:42.159" v="385" actId="1035"/>
          <ac:spMkLst>
            <pc:docMk/>
            <pc:sldMk cId="0" sldId="256"/>
            <ac:spMk id="464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0:34:28.298" v="363" actId="14100"/>
          <ac:picMkLst>
            <pc:docMk/>
            <pc:sldMk cId="0" sldId="256"/>
            <ac:picMk id="2" creationId="{EE0C213B-6805-EEBF-58A1-38167BD1385A}"/>
          </ac:picMkLst>
        </pc:picChg>
        <pc:picChg chg="mod">
          <ac:chgData name="Nancy Yang" userId="b8fc4b63-d4a8-4cc0-a6a2-e31d8dc721ee" providerId="ADAL" clId="{7917DA9C-B5AA-464B-99E9-8FB32FEAFCD0}" dt="2023-08-24T00:34:11.368" v="362" actId="1076"/>
          <ac:picMkLst>
            <pc:docMk/>
            <pc:sldMk cId="0" sldId="256"/>
            <ac:picMk id="4" creationId="{27A19F55-A7CC-C421-ED7B-06EEBF7BEBA1}"/>
          </ac:picMkLst>
        </pc:picChg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57"/>
        </pc:sldMkLst>
      </pc:sldChg>
      <pc:sldChg chg="addSp delSp modSp mod">
        <pc:chgData name="Nancy Yang" userId="b8fc4b63-d4a8-4cc0-a6a2-e31d8dc721ee" providerId="ADAL" clId="{7917DA9C-B5AA-464B-99E9-8FB32FEAFCD0}" dt="2023-08-24T01:27:43.129" v="1435" actId="1076"/>
        <pc:sldMkLst>
          <pc:docMk/>
          <pc:sldMk cId="0" sldId="258"/>
        </pc:sldMkLst>
        <pc:picChg chg="add del mod">
          <ac:chgData name="Nancy Yang" userId="b8fc4b63-d4a8-4cc0-a6a2-e31d8dc721ee" providerId="ADAL" clId="{7917DA9C-B5AA-464B-99E9-8FB32FEAFCD0}" dt="2023-08-24T00:34:55.718" v="387" actId="478"/>
          <ac:picMkLst>
            <pc:docMk/>
            <pc:sldMk cId="0" sldId="258"/>
            <ac:picMk id="2" creationId="{1A443338-BDDE-CD69-74EC-34D4149768C8}"/>
          </ac:picMkLst>
        </pc:picChg>
        <pc:picChg chg="add del mod">
          <ac:chgData name="Nancy Yang" userId="b8fc4b63-d4a8-4cc0-a6a2-e31d8dc721ee" providerId="ADAL" clId="{7917DA9C-B5AA-464B-99E9-8FB32FEAFCD0}" dt="2023-08-24T00:34:52.996" v="386" actId="478"/>
          <ac:picMkLst>
            <pc:docMk/>
            <pc:sldMk cId="0" sldId="258"/>
            <ac:picMk id="3" creationId="{0DBF851B-1C3E-FEC1-5FFA-DA62EF8A0C83}"/>
          </ac:picMkLst>
        </pc:picChg>
        <pc:picChg chg="add mod">
          <ac:chgData name="Nancy Yang" userId="b8fc4b63-d4a8-4cc0-a6a2-e31d8dc721ee" providerId="ADAL" clId="{7917DA9C-B5AA-464B-99E9-8FB32FEAFCD0}" dt="2023-08-24T01:27:33.134" v="1434" actId="1076"/>
          <ac:picMkLst>
            <pc:docMk/>
            <pc:sldMk cId="0" sldId="258"/>
            <ac:picMk id="4" creationId="{201BEEF0-29F8-2BF8-44F3-F9D6DE595266}"/>
          </ac:picMkLst>
        </pc:picChg>
        <pc:picChg chg="add mod">
          <ac:chgData name="Nancy Yang" userId="b8fc4b63-d4a8-4cc0-a6a2-e31d8dc721ee" providerId="ADAL" clId="{7917DA9C-B5AA-464B-99E9-8FB32FEAFCD0}" dt="2023-08-24T01:27:43.129" v="1435" actId="1076"/>
          <ac:picMkLst>
            <pc:docMk/>
            <pc:sldMk cId="0" sldId="258"/>
            <ac:picMk id="6" creationId="{A839CCD1-F396-C394-2B0C-6BF03B9B85B1}"/>
          </ac:picMkLst>
        </pc:picChg>
      </pc:sldChg>
      <pc:sldChg chg="addSp delSp modSp mod modNotesTx">
        <pc:chgData name="Nancy Yang" userId="b8fc4b63-d4a8-4cc0-a6a2-e31d8dc721ee" providerId="ADAL" clId="{7917DA9C-B5AA-464B-99E9-8FB32FEAFCD0}" dt="2023-08-24T01:28:01.827" v="1438"/>
        <pc:sldMkLst>
          <pc:docMk/>
          <pc:sldMk cId="0" sldId="259"/>
        </pc:sldMkLst>
        <pc:spChg chg="mod">
          <ac:chgData name="Nancy Yang" userId="b8fc4b63-d4a8-4cc0-a6a2-e31d8dc721ee" providerId="ADAL" clId="{7917DA9C-B5AA-464B-99E9-8FB32FEAFCD0}" dt="2023-08-24T00:42:40.539" v="403" actId="1076"/>
          <ac:spMkLst>
            <pc:docMk/>
            <pc:sldMk cId="0" sldId="259"/>
            <ac:spMk id="485" creationId="{00000000-0000-0000-0000-000000000000}"/>
          </ac:spMkLst>
        </pc:spChg>
        <pc:spChg chg="del mod">
          <ac:chgData name="Nancy Yang" userId="b8fc4b63-d4a8-4cc0-a6a2-e31d8dc721ee" providerId="ADAL" clId="{7917DA9C-B5AA-464B-99E9-8FB32FEAFCD0}" dt="2023-08-23T19:11:01.309" v="54" actId="478"/>
          <ac:spMkLst>
            <pc:docMk/>
            <pc:sldMk cId="0" sldId="259"/>
            <ac:spMk id="486" creationId="{00000000-0000-0000-0000-000000000000}"/>
          </ac:spMkLst>
        </pc:spChg>
        <pc:picChg chg="add del mod">
          <ac:chgData name="Nancy Yang" userId="b8fc4b63-d4a8-4cc0-a6a2-e31d8dc721ee" providerId="ADAL" clId="{7917DA9C-B5AA-464B-99E9-8FB32FEAFCD0}" dt="2023-08-24T00:42:31.667" v="401" actId="478"/>
          <ac:picMkLst>
            <pc:docMk/>
            <pc:sldMk cId="0" sldId="259"/>
            <ac:picMk id="2" creationId="{D3BBF252-C62D-EC0F-89F7-55D1934341B3}"/>
          </ac:picMkLst>
        </pc:picChg>
        <pc:picChg chg="add del mod">
          <ac:chgData name="Nancy Yang" userId="b8fc4b63-d4a8-4cc0-a6a2-e31d8dc721ee" providerId="ADAL" clId="{7917DA9C-B5AA-464B-99E9-8FB32FEAFCD0}" dt="2023-08-24T00:42:29.660" v="400" actId="478"/>
          <ac:picMkLst>
            <pc:docMk/>
            <pc:sldMk cId="0" sldId="259"/>
            <ac:picMk id="3" creationId="{48ED8663-253C-446C-540E-5EFB9571055D}"/>
          </ac:picMkLst>
        </pc:picChg>
        <pc:picChg chg="add mod">
          <ac:chgData name="Nancy Yang" userId="b8fc4b63-d4a8-4cc0-a6a2-e31d8dc721ee" providerId="ADAL" clId="{7917DA9C-B5AA-464B-99E9-8FB32FEAFCD0}" dt="2023-08-24T01:28:01.827" v="1438"/>
          <ac:picMkLst>
            <pc:docMk/>
            <pc:sldMk cId="0" sldId="259"/>
            <ac:picMk id="4" creationId="{D5F8BA84-03C9-26B5-2AFF-84BF799E52D4}"/>
          </ac:picMkLst>
        </pc:picChg>
        <pc:picChg chg="add mod">
          <ac:chgData name="Nancy Yang" userId="b8fc4b63-d4a8-4cc0-a6a2-e31d8dc721ee" providerId="ADAL" clId="{7917DA9C-B5AA-464B-99E9-8FB32FEAFCD0}" dt="2023-08-24T01:28:01.827" v="1438"/>
          <ac:picMkLst>
            <pc:docMk/>
            <pc:sldMk cId="0" sldId="259"/>
            <ac:picMk id="5" creationId="{54841FE2-1722-1704-E221-AAF3EC762DF7}"/>
          </ac:picMkLst>
        </pc:picChg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60"/>
        </pc:sldMkLst>
      </pc:sldChg>
      <pc:sldChg chg="addSp delSp modSp mod modNotesTx">
        <pc:chgData name="Nancy Yang" userId="b8fc4b63-d4a8-4cc0-a6a2-e31d8dc721ee" providerId="ADAL" clId="{7917DA9C-B5AA-464B-99E9-8FB32FEAFCD0}" dt="2023-08-24T01:27:59.943" v="1437"/>
        <pc:sldMkLst>
          <pc:docMk/>
          <pc:sldMk cId="0" sldId="261"/>
        </pc:sldMkLst>
        <pc:spChg chg="mod">
          <ac:chgData name="Nancy Yang" userId="b8fc4b63-d4a8-4cc0-a6a2-e31d8dc721ee" providerId="ADAL" clId="{7917DA9C-B5AA-464B-99E9-8FB32FEAFCD0}" dt="2023-08-24T01:24:55.539" v="1421" actId="948"/>
          <ac:spMkLst>
            <pc:docMk/>
            <pc:sldMk cId="0" sldId="261"/>
            <ac:spMk id="500" creationId="{00000000-0000-0000-0000-000000000000}"/>
          </ac:spMkLst>
        </pc:spChg>
        <pc:picChg chg="add del mod">
          <ac:chgData name="Nancy Yang" userId="b8fc4b63-d4a8-4cc0-a6a2-e31d8dc721ee" providerId="ADAL" clId="{7917DA9C-B5AA-464B-99E9-8FB32FEAFCD0}" dt="2023-08-24T00:40:18.292" v="391" actId="478"/>
          <ac:picMkLst>
            <pc:docMk/>
            <pc:sldMk cId="0" sldId="261"/>
            <ac:picMk id="2" creationId="{D4EFE13D-777C-0103-8071-865BC57F69C5}"/>
          </ac:picMkLst>
        </pc:picChg>
        <pc:picChg chg="add del mod">
          <ac:chgData name="Nancy Yang" userId="b8fc4b63-d4a8-4cc0-a6a2-e31d8dc721ee" providerId="ADAL" clId="{7917DA9C-B5AA-464B-99E9-8FB32FEAFCD0}" dt="2023-08-24T00:40:16.201" v="390" actId="478"/>
          <ac:picMkLst>
            <pc:docMk/>
            <pc:sldMk cId="0" sldId="261"/>
            <ac:picMk id="3" creationId="{33E727BD-29E1-E5FD-83FB-61C30B96624E}"/>
          </ac:picMkLst>
        </pc:picChg>
        <pc:picChg chg="add mod">
          <ac:chgData name="Nancy Yang" userId="b8fc4b63-d4a8-4cc0-a6a2-e31d8dc721ee" providerId="ADAL" clId="{7917DA9C-B5AA-464B-99E9-8FB32FEAFCD0}" dt="2023-08-24T01:27:59.943" v="1437"/>
          <ac:picMkLst>
            <pc:docMk/>
            <pc:sldMk cId="0" sldId="261"/>
            <ac:picMk id="4" creationId="{42A7DAB1-2F2C-461D-AE23-883D716845A3}"/>
          </ac:picMkLst>
        </pc:picChg>
        <pc:picChg chg="add mod">
          <ac:chgData name="Nancy Yang" userId="b8fc4b63-d4a8-4cc0-a6a2-e31d8dc721ee" providerId="ADAL" clId="{7917DA9C-B5AA-464B-99E9-8FB32FEAFCD0}" dt="2023-08-24T01:27:59.943" v="1437"/>
          <ac:picMkLst>
            <pc:docMk/>
            <pc:sldMk cId="0" sldId="261"/>
            <ac:picMk id="5" creationId="{0BA95B2A-AB98-4ED9-9A57-434712020740}"/>
          </ac:picMkLst>
        </pc:picChg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62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63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64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65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66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67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68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69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70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71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72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73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74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75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76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77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78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79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80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81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82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83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84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85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86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87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88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89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90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91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92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93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0" sldId="294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1546963214" sldId="295"/>
        </pc:sldMkLst>
      </pc:sldChg>
      <pc:sldChg chg="addSp delSp modSp mod modNotesTx">
        <pc:chgData name="Nancy Yang" userId="b8fc4b63-d4a8-4cc0-a6a2-e31d8dc721ee" providerId="ADAL" clId="{7917DA9C-B5AA-464B-99E9-8FB32FEAFCD0}" dt="2023-08-24T01:27:57.589" v="1436"/>
        <pc:sldMkLst>
          <pc:docMk/>
          <pc:sldMk cId="1502834296" sldId="296"/>
        </pc:sldMkLst>
        <pc:picChg chg="add del mod">
          <ac:chgData name="Nancy Yang" userId="b8fc4b63-d4a8-4cc0-a6a2-e31d8dc721ee" providerId="ADAL" clId="{7917DA9C-B5AA-464B-99E9-8FB32FEAFCD0}" dt="2023-08-24T00:40:03.517" v="389" actId="478"/>
          <ac:picMkLst>
            <pc:docMk/>
            <pc:sldMk cId="1502834296" sldId="296"/>
            <ac:picMk id="2" creationId="{4F62999F-B017-91D4-9F0A-2A42E858E9E1}"/>
          </ac:picMkLst>
        </pc:picChg>
        <pc:picChg chg="add del mod">
          <ac:chgData name="Nancy Yang" userId="b8fc4b63-d4a8-4cc0-a6a2-e31d8dc721ee" providerId="ADAL" clId="{7917DA9C-B5AA-464B-99E9-8FB32FEAFCD0}" dt="2023-08-24T00:40:01.098" v="388" actId="478"/>
          <ac:picMkLst>
            <pc:docMk/>
            <pc:sldMk cId="1502834296" sldId="296"/>
            <ac:picMk id="3" creationId="{DDC5CC42-0719-426D-7EDA-9F772B7EA42E}"/>
          </ac:picMkLst>
        </pc:picChg>
        <pc:picChg chg="add mod">
          <ac:chgData name="Nancy Yang" userId="b8fc4b63-d4a8-4cc0-a6a2-e31d8dc721ee" providerId="ADAL" clId="{7917DA9C-B5AA-464B-99E9-8FB32FEAFCD0}" dt="2023-08-24T01:27:57.589" v="1436"/>
          <ac:picMkLst>
            <pc:docMk/>
            <pc:sldMk cId="1502834296" sldId="296"/>
            <ac:picMk id="4" creationId="{264E6779-6B1B-7C6D-54D8-32D73E5F0413}"/>
          </ac:picMkLst>
        </pc:picChg>
        <pc:picChg chg="add mod">
          <ac:chgData name="Nancy Yang" userId="b8fc4b63-d4a8-4cc0-a6a2-e31d8dc721ee" providerId="ADAL" clId="{7917DA9C-B5AA-464B-99E9-8FB32FEAFCD0}" dt="2023-08-24T01:27:57.589" v="1436"/>
          <ac:picMkLst>
            <pc:docMk/>
            <pc:sldMk cId="1502834296" sldId="296"/>
            <ac:picMk id="5" creationId="{1F71E1E9-7655-5653-45C2-14FF60B1D5D0}"/>
          </ac:picMkLst>
        </pc:picChg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2263329542" sldId="297"/>
        </pc:sldMkLst>
      </pc:sldChg>
      <pc:sldChg chg="addSp delSp modSp mod modNotesTx">
        <pc:chgData name="Nancy Yang" userId="b8fc4b63-d4a8-4cc0-a6a2-e31d8dc721ee" providerId="ADAL" clId="{7917DA9C-B5AA-464B-99E9-8FB32FEAFCD0}" dt="2023-08-24T01:55:27.349" v="1543" actId="18131"/>
        <pc:sldMkLst>
          <pc:docMk/>
          <pc:sldMk cId="2525208340" sldId="298"/>
        </pc:sldMkLst>
        <pc:spChg chg="add del mod">
          <ac:chgData name="Nancy Yang" userId="b8fc4b63-d4a8-4cc0-a6a2-e31d8dc721ee" providerId="ADAL" clId="{7917DA9C-B5AA-464B-99E9-8FB32FEAFCD0}" dt="2023-08-23T19:12:34.956" v="84" actId="478"/>
          <ac:spMkLst>
            <pc:docMk/>
            <pc:sldMk cId="2525208340" sldId="298"/>
            <ac:spMk id="3" creationId="{D3A9D92E-2E8D-4B28-CD5B-91B69883515B}"/>
          </ac:spMkLst>
        </pc:spChg>
        <pc:spChg chg="mod">
          <ac:chgData name="Nancy Yang" userId="b8fc4b63-d4a8-4cc0-a6a2-e31d8dc721ee" providerId="ADAL" clId="{7917DA9C-B5AA-464B-99E9-8FB32FEAFCD0}" dt="2023-08-24T00:43:59.297" v="419" actId="14100"/>
          <ac:spMkLst>
            <pc:docMk/>
            <pc:sldMk cId="2525208340" sldId="298"/>
            <ac:spMk id="485" creationId="{00000000-0000-0000-0000-000000000000}"/>
          </ac:spMkLst>
        </pc:spChg>
        <pc:spChg chg="del">
          <ac:chgData name="Nancy Yang" userId="b8fc4b63-d4a8-4cc0-a6a2-e31d8dc721ee" providerId="ADAL" clId="{7917DA9C-B5AA-464B-99E9-8FB32FEAFCD0}" dt="2023-08-23T19:12:32.367" v="83" actId="478"/>
          <ac:spMkLst>
            <pc:docMk/>
            <pc:sldMk cId="2525208340" sldId="298"/>
            <ac:spMk id="486" creationId="{00000000-0000-0000-0000-000000000000}"/>
          </ac:spMkLst>
        </pc:spChg>
        <pc:spChg chg="add del">
          <ac:chgData name="Nancy Yang" userId="b8fc4b63-d4a8-4cc0-a6a2-e31d8dc721ee" providerId="ADAL" clId="{7917DA9C-B5AA-464B-99E9-8FB32FEAFCD0}" dt="2023-08-23T19:12:28.420" v="82" actId="478"/>
          <ac:spMkLst>
            <pc:docMk/>
            <pc:sldMk cId="2525208340" sldId="298"/>
            <ac:spMk id="487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8:41.216" v="1458"/>
          <ac:picMkLst>
            <pc:docMk/>
            <pc:sldMk cId="2525208340" sldId="298"/>
            <ac:picMk id="4" creationId="{08B7099F-FD29-06D8-10FD-68F8A22CC503}"/>
          </ac:picMkLst>
        </pc:picChg>
        <pc:picChg chg="add mod">
          <ac:chgData name="Nancy Yang" userId="b8fc4b63-d4a8-4cc0-a6a2-e31d8dc721ee" providerId="ADAL" clId="{7917DA9C-B5AA-464B-99E9-8FB32FEAFCD0}" dt="2023-08-24T01:28:41.216" v="1458"/>
          <ac:picMkLst>
            <pc:docMk/>
            <pc:sldMk cId="2525208340" sldId="298"/>
            <ac:picMk id="5" creationId="{300A0A87-8ADF-2576-E035-3831B6E397B2}"/>
          </ac:picMkLst>
        </pc:picChg>
        <pc:picChg chg="add del mod">
          <ac:chgData name="Nancy Yang" userId="b8fc4b63-d4a8-4cc0-a6a2-e31d8dc721ee" providerId="ADAL" clId="{7917DA9C-B5AA-464B-99E9-8FB32FEAFCD0}" dt="2023-08-24T01:53:51.777" v="1531" actId="478"/>
          <ac:picMkLst>
            <pc:docMk/>
            <pc:sldMk cId="2525208340" sldId="298"/>
            <ac:picMk id="6" creationId="{8CFE0BE2-906C-F926-1F92-D26DE13D02F0}"/>
          </ac:picMkLst>
        </pc:picChg>
        <pc:picChg chg="add mod modCrop">
          <ac:chgData name="Nancy Yang" userId="b8fc4b63-d4a8-4cc0-a6a2-e31d8dc721ee" providerId="ADAL" clId="{7917DA9C-B5AA-464B-99E9-8FB32FEAFCD0}" dt="2023-08-24T01:55:27.349" v="1543" actId="18131"/>
          <ac:picMkLst>
            <pc:docMk/>
            <pc:sldMk cId="2525208340" sldId="298"/>
            <ac:picMk id="7" creationId="{DC2AF30A-0059-D1B7-66D7-781E492BC3C5}"/>
          </ac:picMkLst>
        </pc:picChg>
      </pc:sldChg>
      <pc:sldChg chg="addSp delSp modSp mod">
        <pc:chgData name="Nancy Yang" userId="b8fc4b63-d4a8-4cc0-a6a2-e31d8dc721ee" providerId="ADAL" clId="{7917DA9C-B5AA-464B-99E9-8FB32FEAFCD0}" dt="2023-08-24T01:29:05.246" v="1479"/>
        <pc:sldMkLst>
          <pc:docMk/>
          <pc:sldMk cId="1254563876" sldId="300"/>
        </pc:sldMkLst>
        <pc:spChg chg="add del mod">
          <ac:chgData name="Nancy Yang" userId="b8fc4b63-d4a8-4cc0-a6a2-e31d8dc721ee" providerId="ADAL" clId="{7917DA9C-B5AA-464B-99E9-8FB32FEAFCD0}" dt="2023-08-23T19:27:16.317" v="350" actId="478"/>
          <ac:spMkLst>
            <pc:docMk/>
            <pc:sldMk cId="1254563876" sldId="300"/>
            <ac:spMk id="3" creationId="{01939D55-3AD8-AF04-7FEE-ACD201217CCD}"/>
          </ac:spMkLst>
        </pc:spChg>
        <pc:spChg chg="mod">
          <ac:chgData name="Nancy Yang" userId="b8fc4b63-d4a8-4cc0-a6a2-e31d8dc721ee" providerId="ADAL" clId="{7917DA9C-B5AA-464B-99E9-8FB32FEAFCD0}" dt="2023-08-24T01:10:24.286" v="1034" actId="1038"/>
          <ac:spMkLst>
            <pc:docMk/>
            <pc:sldMk cId="1254563876" sldId="300"/>
            <ac:spMk id="485" creationId="{00000000-0000-0000-0000-000000000000}"/>
          </ac:spMkLst>
        </pc:spChg>
        <pc:spChg chg="del">
          <ac:chgData name="Nancy Yang" userId="b8fc4b63-d4a8-4cc0-a6a2-e31d8dc721ee" providerId="ADAL" clId="{7917DA9C-B5AA-464B-99E9-8FB32FEAFCD0}" dt="2023-08-23T19:27:13.380" v="349" actId="478"/>
          <ac:spMkLst>
            <pc:docMk/>
            <pc:sldMk cId="1254563876" sldId="300"/>
            <ac:spMk id="486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9:05.246" v="1479"/>
          <ac:picMkLst>
            <pc:docMk/>
            <pc:sldMk cId="1254563876" sldId="300"/>
            <ac:picMk id="4" creationId="{E8DA63CE-402D-CBBC-BC8E-1819D76B4937}"/>
          </ac:picMkLst>
        </pc:picChg>
        <pc:picChg chg="add mod">
          <ac:chgData name="Nancy Yang" userId="b8fc4b63-d4a8-4cc0-a6a2-e31d8dc721ee" providerId="ADAL" clId="{7917DA9C-B5AA-464B-99E9-8FB32FEAFCD0}" dt="2023-08-24T01:29:05.246" v="1479"/>
          <ac:picMkLst>
            <pc:docMk/>
            <pc:sldMk cId="1254563876" sldId="300"/>
            <ac:picMk id="5" creationId="{C3A00A4C-5537-851E-8E8A-5B29A6741162}"/>
          </ac:picMkLst>
        </pc:picChg>
      </pc:sldChg>
      <pc:sldChg chg="addSp modSp mod">
        <pc:chgData name="Nancy Yang" userId="b8fc4b63-d4a8-4cc0-a6a2-e31d8dc721ee" providerId="ADAL" clId="{7917DA9C-B5AA-464B-99E9-8FB32FEAFCD0}" dt="2023-08-24T01:28:39.798" v="1456"/>
        <pc:sldMkLst>
          <pc:docMk/>
          <pc:sldMk cId="1388350675" sldId="301"/>
        </pc:sldMkLst>
        <pc:spChg chg="mod">
          <ac:chgData name="Nancy Yang" userId="b8fc4b63-d4a8-4cc0-a6a2-e31d8dc721ee" providerId="ADAL" clId="{7917DA9C-B5AA-464B-99E9-8FB32FEAFCD0}" dt="2023-08-24T01:07:24.446" v="995" actId="207"/>
          <ac:spMkLst>
            <pc:docMk/>
            <pc:sldMk cId="1388350675" sldId="301"/>
            <ac:spMk id="578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8:39.798" v="1456"/>
          <ac:picMkLst>
            <pc:docMk/>
            <pc:sldMk cId="1388350675" sldId="301"/>
            <ac:picMk id="2" creationId="{3DC77813-59CB-E5A9-089F-3C432D30CDAA}"/>
          </ac:picMkLst>
        </pc:picChg>
        <pc:picChg chg="add mod">
          <ac:chgData name="Nancy Yang" userId="b8fc4b63-d4a8-4cc0-a6a2-e31d8dc721ee" providerId="ADAL" clId="{7917DA9C-B5AA-464B-99E9-8FB32FEAFCD0}" dt="2023-08-24T01:28:39.798" v="1456"/>
          <ac:picMkLst>
            <pc:docMk/>
            <pc:sldMk cId="1388350675" sldId="301"/>
            <ac:picMk id="3" creationId="{C8FEE7B2-C786-5E39-153F-769C49EC98C9}"/>
          </ac:picMkLst>
        </pc:picChg>
      </pc:sldChg>
      <pc:sldChg chg="addSp modSp">
        <pc:chgData name="Nancy Yang" userId="b8fc4b63-d4a8-4cc0-a6a2-e31d8dc721ee" providerId="ADAL" clId="{7917DA9C-B5AA-464B-99E9-8FB32FEAFCD0}" dt="2023-08-24T01:29:08.047" v="1481"/>
        <pc:sldMkLst>
          <pc:docMk/>
          <pc:sldMk cId="2563140153" sldId="302"/>
        </pc:sldMkLst>
        <pc:picChg chg="add mod">
          <ac:chgData name="Nancy Yang" userId="b8fc4b63-d4a8-4cc0-a6a2-e31d8dc721ee" providerId="ADAL" clId="{7917DA9C-B5AA-464B-99E9-8FB32FEAFCD0}" dt="2023-08-24T01:29:08.047" v="1481"/>
          <ac:picMkLst>
            <pc:docMk/>
            <pc:sldMk cId="2563140153" sldId="302"/>
            <ac:picMk id="2" creationId="{D1989CB8-E983-F67B-CE8F-ED52291235E0}"/>
          </ac:picMkLst>
        </pc:picChg>
        <pc:picChg chg="add mod">
          <ac:chgData name="Nancy Yang" userId="b8fc4b63-d4a8-4cc0-a6a2-e31d8dc721ee" providerId="ADAL" clId="{7917DA9C-B5AA-464B-99E9-8FB32FEAFCD0}" dt="2023-08-24T01:29:08.047" v="1481"/>
          <ac:picMkLst>
            <pc:docMk/>
            <pc:sldMk cId="2563140153" sldId="302"/>
            <ac:picMk id="3" creationId="{6CCB6491-3592-F68D-C8D8-9A9A3CBFFEA0}"/>
          </ac:picMkLst>
        </pc:picChg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2368429418" sldId="303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432578327" sldId="304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496316225" sldId="305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4265126282" sldId="306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3063594092" sldId="307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2045099359" sldId="308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3531469102" sldId="309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3189016570" sldId="310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1600649808" sldId="311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228815673" sldId="312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725718715" sldId="313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1944306660" sldId="314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3460637330" sldId="315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1361909525" sldId="316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4105020292" sldId="317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1068453195" sldId="318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1566887323" sldId="319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906331010" sldId="320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1278254854" sldId="321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706945783" sldId="322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2002176339" sldId="323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2780059134" sldId="324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296501009" sldId="325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244896343" sldId="326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2214100930" sldId="327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264294368" sldId="328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352998805" sldId="329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2312648032" sldId="330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226688242" sldId="331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3655703893" sldId="332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2101361332" sldId="333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392535871" sldId="334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2263657411" sldId="335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3003137808" sldId="336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1070463509" sldId="337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3279796407" sldId="338"/>
        </pc:sldMkLst>
      </pc:sldChg>
      <pc:sldChg chg="del">
        <pc:chgData name="Nancy Yang" userId="b8fc4b63-d4a8-4cc0-a6a2-e31d8dc721ee" providerId="ADAL" clId="{7917DA9C-B5AA-464B-99E9-8FB32FEAFCD0}" dt="2023-08-24T01:06:45.892" v="992" actId="47"/>
        <pc:sldMkLst>
          <pc:docMk/>
          <pc:sldMk cId="1048508869" sldId="339"/>
        </pc:sldMkLst>
      </pc:sldChg>
      <pc:sldChg chg="addSp delSp modSp">
        <pc:chgData name="Nancy Yang" userId="b8fc4b63-d4a8-4cc0-a6a2-e31d8dc721ee" providerId="ADAL" clId="{7917DA9C-B5AA-464B-99E9-8FB32FEAFCD0}" dt="2023-08-24T01:29:08.743" v="1482"/>
        <pc:sldMkLst>
          <pc:docMk/>
          <pc:sldMk cId="2552306282" sldId="340"/>
        </pc:sldMkLst>
        <pc:graphicFrameChg chg="del mod">
          <ac:chgData name="Nancy Yang" userId="b8fc4b63-d4a8-4cc0-a6a2-e31d8dc721ee" providerId="ADAL" clId="{7917DA9C-B5AA-464B-99E9-8FB32FEAFCD0}" dt="2023-08-24T01:21:33.814" v="1370"/>
          <ac:graphicFrameMkLst>
            <pc:docMk/>
            <pc:sldMk cId="2552306282" sldId="340"/>
            <ac:graphicFrameMk id="2" creationId="{72C6C947-AD11-23A5-D22F-9211B617FEDE}"/>
          </ac:graphicFrameMkLst>
        </pc:graphicFrameChg>
        <pc:picChg chg="add mod">
          <ac:chgData name="Nancy Yang" userId="b8fc4b63-d4a8-4cc0-a6a2-e31d8dc721ee" providerId="ADAL" clId="{7917DA9C-B5AA-464B-99E9-8FB32FEAFCD0}" dt="2023-08-24T01:29:08.743" v="1482"/>
          <ac:picMkLst>
            <pc:docMk/>
            <pc:sldMk cId="2552306282" sldId="340"/>
            <ac:picMk id="3" creationId="{82AF0536-7845-2ABB-F421-CDDF1694EEC1}"/>
          </ac:picMkLst>
        </pc:picChg>
        <pc:picChg chg="add mod">
          <ac:chgData name="Nancy Yang" userId="b8fc4b63-d4a8-4cc0-a6a2-e31d8dc721ee" providerId="ADAL" clId="{7917DA9C-B5AA-464B-99E9-8FB32FEAFCD0}" dt="2023-08-24T01:29:08.743" v="1482"/>
          <ac:picMkLst>
            <pc:docMk/>
            <pc:sldMk cId="2552306282" sldId="340"/>
            <ac:picMk id="4" creationId="{49DBA323-168B-FD82-6320-0C2723825D8D}"/>
          </ac:picMkLst>
        </pc:picChg>
      </pc:sldChg>
      <pc:sldChg chg="addSp delSp modSp mod modNotesTx">
        <pc:chgData name="Nancy Yang" userId="b8fc4b63-d4a8-4cc0-a6a2-e31d8dc721ee" providerId="ADAL" clId="{7917DA9C-B5AA-464B-99E9-8FB32FEAFCD0}" dt="2023-08-24T01:55:48.058" v="1545" actId="18131"/>
        <pc:sldMkLst>
          <pc:docMk/>
          <pc:sldMk cId="1002141143" sldId="341"/>
        </pc:sldMkLst>
        <pc:spChg chg="add del mod">
          <ac:chgData name="Nancy Yang" userId="b8fc4b63-d4a8-4cc0-a6a2-e31d8dc721ee" providerId="ADAL" clId="{7917DA9C-B5AA-464B-99E9-8FB32FEAFCD0}" dt="2023-08-24T00:43:02.666" v="404" actId="478"/>
          <ac:spMkLst>
            <pc:docMk/>
            <pc:sldMk cId="1002141143" sldId="341"/>
            <ac:spMk id="5" creationId="{C88159D8-6D4D-50DE-4269-18A3C422CEBD}"/>
          </ac:spMkLst>
        </pc:spChg>
        <pc:spChg chg="mod">
          <ac:chgData name="Nancy Yang" userId="b8fc4b63-d4a8-4cc0-a6a2-e31d8dc721ee" providerId="ADAL" clId="{7917DA9C-B5AA-464B-99E9-8FB32FEAFCD0}" dt="2023-08-24T01:53:39.753" v="1529" actId="20577"/>
          <ac:spMkLst>
            <pc:docMk/>
            <pc:sldMk cId="1002141143" sldId="341"/>
            <ac:spMk id="485" creationId="{00000000-0000-0000-0000-000000000000}"/>
          </ac:spMkLst>
        </pc:spChg>
        <pc:spChg chg="del">
          <ac:chgData name="Nancy Yang" userId="b8fc4b63-d4a8-4cc0-a6a2-e31d8dc721ee" providerId="ADAL" clId="{7917DA9C-B5AA-464B-99E9-8FB32FEAFCD0}" dt="2023-08-23T19:11:50.142" v="70" actId="478"/>
          <ac:spMkLst>
            <pc:docMk/>
            <pc:sldMk cId="1002141143" sldId="341"/>
            <ac:spMk id="486" creationId="{00000000-0000-0000-0000-000000000000}"/>
          </ac:spMkLst>
        </pc:spChg>
        <pc:picChg chg="add del mod">
          <ac:chgData name="Nancy Yang" userId="b8fc4b63-d4a8-4cc0-a6a2-e31d8dc721ee" providerId="ADAL" clId="{7917DA9C-B5AA-464B-99E9-8FB32FEAFCD0}" dt="2023-08-24T00:43:06.829" v="406" actId="478"/>
          <ac:picMkLst>
            <pc:docMk/>
            <pc:sldMk cId="1002141143" sldId="341"/>
            <ac:picMk id="2" creationId="{A2581A8B-A6B6-C299-1B0A-A1D3D39783A1}"/>
          </ac:picMkLst>
        </pc:picChg>
        <pc:picChg chg="add del mod">
          <ac:chgData name="Nancy Yang" userId="b8fc4b63-d4a8-4cc0-a6a2-e31d8dc721ee" providerId="ADAL" clId="{7917DA9C-B5AA-464B-99E9-8FB32FEAFCD0}" dt="2023-08-24T00:43:04.769" v="405" actId="478"/>
          <ac:picMkLst>
            <pc:docMk/>
            <pc:sldMk cId="1002141143" sldId="341"/>
            <ac:picMk id="3" creationId="{DFA4BF1F-A51D-ED02-1DFF-4C7B2098E83B}"/>
          </ac:picMkLst>
        </pc:picChg>
        <pc:picChg chg="add mod">
          <ac:chgData name="Nancy Yang" userId="b8fc4b63-d4a8-4cc0-a6a2-e31d8dc721ee" providerId="ADAL" clId="{7917DA9C-B5AA-464B-99E9-8FB32FEAFCD0}" dt="2023-08-24T01:28:36.998" v="1455"/>
          <ac:picMkLst>
            <pc:docMk/>
            <pc:sldMk cId="1002141143" sldId="341"/>
            <ac:picMk id="6" creationId="{7C79D359-C176-A23A-0A15-6E704362E3E2}"/>
          </ac:picMkLst>
        </pc:picChg>
        <pc:picChg chg="add mod">
          <ac:chgData name="Nancy Yang" userId="b8fc4b63-d4a8-4cc0-a6a2-e31d8dc721ee" providerId="ADAL" clId="{7917DA9C-B5AA-464B-99E9-8FB32FEAFCD0}" dt="2023-08-24T01:28:36.998" v="1455"/>
          <ac:picMkLst>
            <pc:docMk/>
            <pc:sldMk cId="1002141143" sldId="341"/>
            <ac:picMk id="7" creationId="{E93C1C3F-0409-3DEC-F0BB-67E380A53130}"/>
          </ac:picMkLst>
        </pc:picChg>
        <pc:picChg chg="add mod modCrop">
          <ac:chgData name="Nancy Yang" userId="b8fc4b63-d4a8-4cc0-a6a2-e31d8dc721ee" providerId="ADAL" clId="{7917DA9C-B5AA-464B-99E9-8FB32FEAFCD0}" dt="2023-08-24T01:55:48.058" v="1545" actId="18131"/>
          <ac:picMkLst>
            <pc:docMk/>
            <pc:sldMk cId="1002141143" sldId="341"/>
            <ac:picMk id="8" creationId="{1BFFD6D3-36B1-6FA4-FA39-508C76FEFB06}"/>
          </ac:picMkLst>
        </pc:picChg>
      </pc:sldChg>
      <pc:sldChg chg="addSp delSp modSp mod modNotesTx">
        <pc:chgData name="Nancy Yang" userId="b8fc4b63-d4a8-4cc0-a6a2-e31d8dc721ee" providerId="ADAL" clId="{7917DA9C-B5AA-464B-99E9-8FB32FEAFCD0}" dt="2023-08-24T01:28:09.822" v="1443"/>
        <pc:sldMkLst>
          <pc:docMk/>
          <pc:sldMk cId="712235880" sldId="342"/>
        </pc:sldMkLst>
        <pc:spChg chg="mod">
          <ac:chgData name="Nancy Yang" userId="b8fc4b63-d4a8-4cc0-a6a2-e31d8dc721ee" providerId="ADAL" clId="{7917DA9C-B5AA-464B-99E9-8FB32FEAFCD0}" dt="2023-08-24T01:23:57.598" v="1416" actId="12"/>
          <ac:spMkLst>
            <pc:docMk/>
            <pc:sldMk cId="712235880" sldId="342"/>
            <ac:spMk id="500" creationId="{00000000-0000-0000-0000-000000000000}"/>
          </ac:spMkLst>
        </pc:spChg>
        <pc:picChg chg="add del mod">
          <ac:chgData name="Nancy Yang" userId="b8fc4b63-d4a8-4cc0-a6a2-e31d8dc721ee" providerId="ADAL" clId="{7917DA9C-B5AA-464B-99E9-8FB32FEAFCD0}" dt="2023-08-24T01:28:09.448" v="1442" actId="478"/>
          <ac:picMkLst>
            <pc:docMk/>
            <pc:sldMk cId="712235880" sldId="342"/>
            <ac:picMk id="2" creationId="{4FB19A10-EAAA-8456-58C4-463EC5D12B0D}"/>
          </ac:picMkLst>
        </pc:picChg>
        <pc:picChg chg="add del mod">
          <ac:chgData name="Nancy Yang" userId="b8fc4b63-d4a8-4cc0-a6a2-e31d8dc721ee" providerId="ADAL" clId="{7917DA9C-B5AA-464B-99E9-8FB32FEAFCD0}" dt="2023-08-24T01:28:07.840" v="1441" actId="478"/>
          <ac:picMkLst>
            <pc:docMk/>
            <pc:sldMk cId="712235880" sldId="342"/>
            <ac:picMk id="3" creationId="{DAA9BC29-5550-1F7E-202E-25B181BB95DF}"/>
          </ac:picMkLst>
        </pc:picChg>
        <pc:picChg chg="add del mod">
          <ac:chgData name="Nancy Yang" userId="b8fc4b63-d4a8-4cc0-a6a2-e31d8dc721ee" providerId="ADAL" clId="{7917DA9C-B5AA-464B-99E9-8FB32FEAFCD0}" dt="2023-08-24T01:28:06.448" v="1440"/>
          <ac:picMkLst>
            <pc:docMk/>
            <pc:sldMk cId="712235880" sldId="342"/>
            <ac:picMk id="4" creationId="{8E01B16C-122C-EA20-E01A-3FABCBEB6EFB}"/>
          </ac:picMkLst>
        </pc:picChg>
        <pc:picChg chg="add del mod">
          <ac:chgData name="Nancy Yang" userId="b8fc4b63-d4a8-4cc0-a6a2-e31d8dc721ee" providerId="ADAL" clId="{7917DA9C-B5AA-464B-99E9-8FB32FEAFCD0}" dt="2023-08-24T01:28:06.448" v="1440"/>
          <ac:picMkLst>
            <pc:docMk/>
            <pc:sldMk cId="712235880" sldId="342"/>
            <ac:picMk id="5" creationId="{1A345A99-5406-117C-E095-B35F9A094EA1}"/>
          </ac:picMkLst>
        </pc:picChg>
        <pc:picChg chg="add mod">
          <ac:chgData name="Nancy Yang" userId="b8fc4b63-d4a8-4cc0-a6a2-e31d8dc721ee" providerId="ADAL" clId="{7917DA9C-B5AA-464B-99E9-8FB32FEAFCD0}" dt="2023-08-24T01:28:09.822" v="1443"/>
          <ac:picMkLst>
            <pc:docMk/>
            <pc:sldMk cId="712235880" sldId="342"/>
            <ac:picMk id="6" creationId="{872720FD-170A-F95A-0EE1-DDBC6893CCC5}"/>
          </ac:picMkLst>
        </pc:picChg>
        <pc:picChg chg="add mod">
          <ac:chgData name="Nancy Yang" userId="b8fc4b63-d4a8-4cc0-a6a2-e31d8dc721ee" providerId="ADAL" clId="{7917DA9C-B5AA-464B-99E9-8FB32FEAFCD0}" dt="2023-08-24T01:28:09.822" v="1443"/>
          <ac:picMkLst>
            <pc:docMk/>
            <pc:sldMk cId="712235880" sldId="342"/>
            <ac:picMk id="7" creationId="{4490FB5E-DB4B-E236-BF19-E573E9668766}"/>
          </ac:picMkLst>
        </pc:picChg>
      </pc:sldChg>
      <pc:sldChg chg="addSp delSp modSp mod modNotesTx">
        <pc:chgData name="Nancy Yang" userId="b8fc4b63-d4a8-4cc0-a6a2-e31d8dc721ee" providerId="ADAL" clId="{7917DA9C-B5AA-464B-99E9-8FB32FEAFCD0}" dt="2023-08-24T01:28:35.958" v="1454"/>
        <pc:sldMkLst>
          <pc:docMk/>
          <pc:sldMk cId="4175614558" sldId="344"/>
        </pc:sldMkLst>
        <pc:spChg chg="mod">
          <ac:chgData name="Nancy Yang" userId="b8fc4b63-d4a8-4cc0-a6a2-e31d8dc721ee" providerId="ADAL" clId="{7917DA9C-B5AA-464B-99E9-8FB32FEAFCD0}" dt="2023-08-24T01:23:26.610" v="1409" actId="108"/>
          <ac:spMkLst>
            <pc:docMk/>
            <pc:sldMk cId="4175614558" sldId="344"/>
            <ac:spMk id="500" creationId="{00000000-0000-0000-0000-000000000000}"/>
          </ac:spMkLst>
        </pc:spChg>
        <pc:picChg chg="add del mod">
          <ac:chgData name="Nancy Yang" userId="b8fc4b63-d4a8-4cc0-a6a2-e31d8dc721ee" providerId="ADAL" clId="{7917DA9C-B5AA-464B-99E9-8FB32FEAFCD0}" dt="2023-08-24T01:23:30.101" v="1411" actId="478"/>
          <ac:picMkLst>
            <pc:docMk/>
            <pc:sldMk cId="4175614558" sldId="344"/>
            <ac:picMk id="2" creationId="{010D5584-3797-7680-BAAF-33D042D1446D}"/>
          </ac:picMkLst>
        </pc:picChg>
        <pc:picChg chg="add del mod">
          <ac:chgData name="Nancy Yang" userId="b8fc4b63-d4a8-4cc0-a6a2-e31d8dc721ee" providerId="ADAL" clId="{7917DA9C-B5AA-464B-99E9-8FB32FEAFCD0}" dt="2023-08-24T01:23:28.382" v="1410" actId="478"/>
          <ac:picMkLst>
            <pc:docMk/>
            <pc:sldMk cId="4175614558" sldId="344"/>
            <ac:picMk id="3" creationId="{7FE35FC3-647E-065B-F3CF-7191EF9E7FBD}"/>
          </ac:picMkLst>
        </pc:picChg>
        <pc:picChg chg="add del mod">
          <ac:chgData name="Nancy Yang" userId="b8fc4b63-d4a8-4cc0-a6a2-e31d8dc721ee" providerId="ADAL" clId="{7917DA9C-B5AA-464B-99E9-8FB32FEAFCD0}" dt="2023-08-24T01:28:22.475" v="1453"/>
          <ac:picMkLst>
            <pc:docMk/>
            <pc:sldMk cId="4175614558" sldId="344"/>
            <ac:picMk id="4" creationId="{E6882B5E-ABAB-E4E1-C4E8-37F17E9A0BBE}"/>
          </ac:picMkLst>
        </pc:picChg>
        <pc:picChg chg="add del mod">
          <ac:chgData name="Nancy Yang" userId="b8fc4b63-d4a8-4cc0-a6a2-e31d8dc721ee" providerId="ADAL" clId="{7917DA9C-B5AA-464B-99E9-8FB32FEAFCD0}" dt="2023-08-24T01:28:22.475" v="1453"/>
          <ac:picMkLst>
            <pc:docMk/>
            <pc:sldMk cId="4175614558" sldId="344"/>
            <ac:picMk id="5" creationId="{17394CCA-5AC2-D936-49F2-787DA7BD100C}"/>
          </ac:picMkLst>
        </pc:picChg>
        <pc:picChg chg="add del mod">
          <ac:chgData name="Nancy Yang" userId="b8fc4b63-d4a8-4cc0-a6a2-e31d8dc721ee" providerId="ADAL" clId="{7917DA9C-B5AA-464B-99E9-8FB32FEAFCD0}" dt="2023-08-24T01:28:21.672" v="1451"/>
          <ac:picMkLst>
            <pc:docMk/>
            <pc:sldMk cId="4175614558" sldId="344"/>
            <ac:picMk id="6" creationId="{015A19AF-4106-9815-64F4-41311413FBBB}"/>
          </ac:picMkLst>
        </pc:picChg>
        <pc:picChg chg="add del mod">
          <ac:chgData name="Nancy Yang" userId="b8fc4b63-d4a8-4cc0-a6a2-e31d8dc721ee" providerId="ADAL" clId="{7917DA9C-B5AA-464B-99E9-8FB32FEAFCD0}" dt="2023-08-24T01:28:21.672" v="1451"/>
          <ac:picMkLst>
            <pc:docMk/>
            <pc:sldMk cId="4175614558" sldId="344"/>
            <ac:picMk id="7" creationId="{6CA1733F-64C4-BDBB-0FAF-F508886CD934}"/>
          </ac:picMkLst>
        </pc:picChg>
        <pc:picChg chg="add mod">
          <ac:chgData name="Nancy Yang" userId="b8fc4b63-d4a8-4cc0-a6a2-e31d8dc721ee" providerId="ADAL" clId="{7917DA9C-B5AA-464B-99E9-8FB32FEAFCD0}" dt="2023-08-24T01:28:35.958" v="1454"/>
          <ac:picMkLst>
            <pc:docMk/>
            <pc:sldMk cId="4175614558" sldId="344"/>
            <ac:picMk id="8" creationId="{3E91665B-61A8-CE19-25AB-0E762DC94E27}"/>
          </ac:picMkLst>
        </pc:picChg>
        <pc:picChg chg="add mod">
          <ac:chgData name="Nancy Yang" userId="b8fc4b63-d4a8-4cc0-a6a2-e31d8dc721ee" providerId="ADAL" clId="{7917DA9C-B5AA-464B-99E9-8FB32FEAFCD0}" dt="2023-08-24T01:28:35.958" v="1454"/>
          <ac:picMkLst>
            <pc:docMk/>
            <pc:sldMk cId="4175614558" sldId="344"/>
            <ac:picMk id="9" creationId="{F56F255F-0B75-B8C2-ECE9-CAD71534F942}"/>
          </ac:picMkLst>
        </pc:picChg>
      </pc:sldChg>
      <pc:sldChg chg="addSp modSp mod modNotesTx">
        <pc:chgData name="Nancy Yang" userId="b8fc4b63-d4a8-4cc0-a6a2-e31d8dc721ee" providerId="ADAL" clId="{7917DA9C-B5AA-464B-99E9-8FB32FEAFCD0}" dt="2023-08-24T01:28:41.746" v="1459"/>
        <pc:sldMkLst>
          <pc:docMk/>
          <pc:sldMk cId="3242773703" sldId="345"/>
        </pc:sldMkLst>
        <pc:spChg chg="mod">
          <ac:chgData name="Nancy Yang" userId="b8fc4b63-d4a8-4cc0-a6a2-e31d8dc721ee" providerId="ADAL" clId="{7917DA9C-B5AA-464B-99E9-8FB32FEAFCD0}" dt="2023-08-24T00:50:06.373" v="542" actId="20577"/>
          <ac:spMkLst>
            <pc:docMk/>
            <pc:sldMk cId="3242773703" sldId="345"/>
            <ac:spMk id="2" creationId="{E32C6778-B61B-9CC1-C50C-EBD07B6349C4}"/>
          </ac:spMkLst>
        </pc:spChg>
        <pc:spChg chg="mod">
          <ac:chgData name="Nancy Yang" userId="b8fc4b63-d4a8-4cc0-a6a2-e31d8dc721ee" providerId="ADAL" clId="{7917DA9C-B5AA-464B-99E9-8FB32FEAFCD0}" dt="2023-08-24T01:07:44.401" v="997" actId="207"/>
          <ac:spMkLst>
            <pc:docMk/>
            <pc:sldMk cId="3242773703" sldId="345"/>
            <ac:spMk id="499" creationId="{00000000-0000-0000-0000-000000000000}"/>
          </ac:spMkLst>
        </pc:spChg>
        <pc:spChg chg="mod">
          <ac:chgData name="Nancy Yang" userId="b8fc4b63-d4a8-4cc0-a6a2-e31d8dc721ee" providerId="ADAL" clId="{7917DA9C-B5AA-464B-99E9-8FB32FEAFCD0}" dt="2023-08-24T01:25:37.008" v="1425" actId="1076"/>
          <ac:spMkLst>
            <pc:docMk/>
            <pc:sldMk cId="3242773703" sldId="345"/>
            <ac:spMk id="500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8:41.746" v="1459"/>
          <ac:picMkLst>
            <pc:docMk/>
            <pc:sldMk cId="3242773703" sldId="345"/>
            <ac:picMk id="3" creationId="{AC52EE3E-47CD-FF54-C25E-28B033370BE1}"/>
          </ac:picMkLst>
        </pc:picChg>
        <pc:picChg chg="add mod">
          <ac:chgData name="Nancy Yang" userId="b8fc4b63-d4a8-4cc0-a6a2-e31d8dc721ee" providerId="ADAL" clId="{7917DA9C-B5AA-464B-99E9-8FB32FEAFCD0}" dt="2023-08-24T01:28:41.746" v="1459"/>
          <ac:picMkLst>
            <pc:docMk/>
            <pc:sldMk cId="3242773703" sldId="345"/>
            <ac:picMk id="4" creationId="{51235D79-3C72-A377-F463-23302E423746}"/>
          </ac:picMkLst>
        </pc:picChg>
      </pc:sldChg>
      <pc:sldChg chg="addSp modSp mod delCm modCm modNotesTx">
        <pc:chgData name="Nancy Yang" userId="b8fc4b63-d4a8-4cc0-a6a2-e31d8dc721ee" providerId="ADAL" clId="{7917DA9C-B5AA-464B-99E9-8FB32FEAFCD0}" dt="2023-08-24T01:28:40.452" v="1457"/>
        <pc:sldMkLst>
          <pc:docMk/>
          <pc:sldMk cId="1758939802" sldId="349"/>
        </pc:sldMkLst>
        <pc:spChg chg="mod">
          <ac:chgData name="Nancy Yang" userId="b8fc4b63-d4a8-4cc0-a6a2-e31d8dc721ee" providerId="ADAL" clId="{7917DA9C-B5AA-464B-99E9-8FB32FEAFCD0}" dt="2023-08-24T01:07:29.573" v="996" actId="207"/>
          <ac:spMkLst>
            <pc:docMk/>
            <pc:sldMk cId="1758939802" sldId="349"/>
            <ac:spMk id="499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8:40.452" v="1457"/>
          <ac:picMkLst>
            <pc:docMk/>
            <pc:sldMk cId="1758939802" sldId="349"/>
            <ac:picMk id="2" creationId="{38AD7CF8-0D5F-1B0F-A063-50CC0B9801F3}"/>
          </ac:picMkLst>
        </pc:picChg>
        <pc:picChg chg="add mod">
          <ac:chgData name="Nancy Yang" userId="b8fc4b63-d4a8-4cc0-a6a2-e31d8dc721ee" providerId="ADAL" clId="{7917DA9C-B5AA-464B-99E9-8FB32FEAFCD0}" dt="2023-08-24T01:28:40.452" v="1457"/>
          <ac:picMkLst>
            <pc:docMk/>
            <pc:sldMk cId="1758939802" sldId="349"/>
            <ac:picMk id="3" creationId="{A23781C6-70BC-6749-4334-75D78131662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Nancy Yang" userId="b8fc4b63-d4a8-4cc0-a6a2-e31d8dc721ee" providerId="ADAL" clId="{7917DA9C-B5AA-464B-99E9-8FB32FEAFCD0}" dt="2023-08-24T00:43:20.760" v="409"/>
              <pc2:cmMkLst xmlns:pc2="http://schemas.microsoft.com/office/powerpoint/2019/9/main/command">
                <pc:docMk/>
                <pc:sldMk cId="1758939802" sldId="349"/>
                <pc2:cmMk id="{9D352A32-D4DC-4439-BAB1-4F451D7B1785}"/>
              </pc2:cmMkLst>
            </pc226:cmChg>
          </p:ext>
        </pc:extLst>
      </pc:sldChg>
      <pc:sldChg chg="addSp modSp mod modNotesTx">
        <pc:chgData name="Nancy Yang" userId="b8fc4b63-d4a8-4cc0-a6a2-e31d8dc721ee" providerId="ADAL" clId="{7917DA9C-B5AA-464B-99E9-8FB32FEAFCD0}" dt="2023-08-24T01:28:45.041" v="1462"/>
        <pc:sldMkLst>
          <pc:docMk/>
          <pc:sldMk cId="3775421500" sldId="351"/>
        </pc:sldMkLst>
        <pc:spChg chg="mod">
          <ac:chgData name="Nancy Yang" userId="b8fc4b63-d4a8-4cc0-a6a2-e31d8dc721ee" providerId="ADAL" clId="{7917DA9C-B5AA-464B-99E9-8FB32FEAFCD0}" dt="2023-08-24T01:08:15.342" v="1002" actId="207"/>
          <ac:spMkLst>
            <pc:docMk/>
            <pc:sldMk cId="3775421500" sldId="351"/>
            <ac:spMk id="499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8:45.041" v="1462"/>
          <ac:picMkLst>
            <pc:docMk/>
            <pc:sldMk cId="3775421500" sldId="351"/>
            <ac:picMk id="2" creationId="{64992364-1484-5F2D-D8A2-0491EF7BD341}"/>
          </ac:picMkLst>
        </pc:picChg>
        <pc:picChg chg="add mod">
          <ac:chgData name="Nancy Yang" userId="b8fc4b63-d4a8-4cc0-a6a2-e31d8dc721ee" providerId="ADAL" clId="{7917DA9C-B5AA-464B-99E9-8FB32FEAFCD0}" dt="2023-08-24T01:28:45.041" v="1462"/>
          <ac:picMkLst>
            <pc:docMk/>
            <pc:sldMk cId="3775421500" sldId="351"/>
            <ac:picMk id="3" creationId="{DCE22B89-1B27-6C99-E41C-76877749E489}"/>
          </ac:picMkLst>
        </pc:picChg>
      </pc:sldChg>
      <pc:sldChg chg="addSp modSp mod modNotesTx">
        <pc:chgData name="Nancy Yang" userId="b8fc4b63-d4a8-4cc0-a6a2-e31d8dc721ee" providerId="ADAL" clId="{7917DA9C-B5AA-464B-99E9-8FB32FEAFCD0}" dt="2023-08-24T01:28:45.526" v="1463"/>
        <pc:sldMkLst>
          <pc:docMk/>
          <pc:sldMk cId="2625560841" sldId="352"/>
        </pc:sldMkLst>
        <pc:spChg chg="mod">
          <ac:chgData name="Nancy Yang" userId="b8fc4b63-d4a8-4cc0-a6a2-e31d8dc721ee" providerId="ADAL" clId="{7917DA9C-B5AA-464B-99E9-8FB32FEAFCD0}" dt="2023-08-24T01:08:20.849" v="1003" actId="207"/>
          <ac:spMkLst>
            <pc:docMk/>
            <pc:sldMk cId="2625560841" sldId="352"/>
            <ac:spMk id="499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8:45.526" v="1463"/>
          <ac:picMkLst>
            <pc:docMk/>
            <pc:sldMk cId="2625560841" sldId="352"/>
            <ac:picMk id="2" creationId="{B2B65ABD-93C0-DC8A-2AB4-28FA3BAB9DE1}"/>
          </ac:picMkLst>
        </pc:picChg>
        <pc:picChg chg="add mod">
          <ac:chgData name="Nancy Yang" userId="b8fc4b63-d4a8-4cc0-a6a2-e31d8dc721ee" providerId="ADAL" clId="{7917DA9C-B5AA-464B-99E9-8FB32FEAFCD0}" dt="2023-08-24T01:28:45.526" v="1463"/>
          <ac:picMkLst>
            <pc:docMk/>
            <pc:sldMk cId="2625560841" sldId="352"/>
            <ac:picMk id="4" creationId="{AC516F43-862D-61C0-AE54-0F837A244B8F}"/>
          </ac:picMkLst>
        </pc:picChg>
      </pc:sldChg>
      <pc:sldChg chg="addSp modSp mod modNotesTx">
        <pc:chgData name="Nancy Yang" userId="b8fc4b63-d4a8-4cc0-a6a2-e31d8dc721ee" providerId="ADAL" clId="{7917DA9C-B5AA-464B-99E9-8FB32FEAFCD0}" dt="2023-08-24T01:28:46.013" v="1464"/>
        <pc:sldMkLst>
          <pc:docMk/>
          <pc:sldMk cId="340233406" sldId="354"/>
        </pc:sldMkLst>
        <pc:spChg chg="mod">
          <ac:chgData name="Nancy Yang" userId="b8fc4b63-d4a8-4cc0-a6a2-e31d8dc721ee" providerId="ADAL" clId="{7917DA9C-B5AA-464B-99E9-8FB32FEAFCD0}" dt="2023-08-24T01:08:24.708" v="1004" actId="207"/>
          <ac:spMkLst>
            <pc:docMk/>
            <pc:sldMk cId="340233406" sldId="354"/>
            <ac:spMk id="499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8:46.013" v="1464"/>
          <ac:picMkLst>
            <pc:docMk/>
            <pc:sldMk cId="340233406" sldId="354"/>
            <ac:picMk id="2" creationId="{045636C3-66E0-89FE-975E-8DA93E25221F}"/>
          </ac:picMkLst>
        </pc:picChg>
        <pc:picChg chg="add mod">
          <ac:chgData name="Nancy Yang" userId="b8fc4b63-d4a8-4cc0-a6a2-e31d8dc721ee" providerId="ADAL" clId="{7917DA9C-B5AA-464B-99E9-8FB32FEAFCD0}" dt="2023-08-24T01:28:46.013" v="1464"/>
          <ac:picMkLst>
            <pc:docMk/>
            <pc:sldMk cId="340233406" sldId="354"/>
            <ac:picMk id="3" creationId="{ADB9F9DD-98A2-0CAE-B32C-5409631E96A0}"/>
          </ac:picMkLst>
        </pc:picChg>
      </pc:sldChg>
      <pc:sldChg chg="addSp modSp mod modNotesTx">
        <pc:chgData name="Nancy Yang" userId="b8fc4b63-d4a8-4cc0-a6a2-e31d8dc721ee" providerId="ADAL" clId="{7917DA9C-B5AA-464B-99E9-8FB32FEAFCD0}" dt="2023-08-24T01:28:46.419" v="1465"/>
        <pc:sldMkLst>
          <pc:docMk/>
          <pc:sldMk cId="3046086991" sldId="355"/>
        </pc:sldMkLst>
        <pc:spChg chg="mod">
          <ac:chgData name="Nancy Yang" userId="b8fc4b63-d4a8-4cc0-a6a2-e31d8dc721ee" providerId="ADAL" clId="{7917DA9C-B5AA-464B-99E9-8FB32FEAFCD0}" dt="2023-08-24T01:08:35.229" v="1005" actId="207"/>
          <ac:spMkLst>
            <pc:docMk/>
            <pc:sldMk cId="3046086991" sldId="355"/>
            <ac:spMk id="499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8:46.419" v="1465"/>
          <ac:picMkLst>
            <pc:docMk/>
            <pc:sldMk cId="3046086991" sldId="355"/>
            <ac:picMk id="2" creationId="{0B5AAC63-5B35-78BB-2F21-4AFA2D6FFBC2}"/>
          </ac:picMkLst>
        </pc:picChg>
        <pc:picChg chg="add mod">
          <ac:chgData name="Nancy Yang" userId="b8fc4b63-d4a8-4cc0-a6a2-e31d8dc721ee" providerId="ADAL" clId="{7917DA9C-B5AA-464B-99E9-8FB32FEAFCD0}" dt="2023-08-24T01:28:46.419" v="1465"/>
          <ac:picMkLst>
            <pc:docMk/>
            <pc:sldMk cId="3046086991" sldId="355"/>
            <ac:picMk id="4" creationId="{5C8BD7D5-D622-6753-418B-AA566D61EE4C}"/>
          </ac:picMkLst>
        </pc:picChg>
      </pc:sldChg>
      <pc:sldChg chg="addSp modSp mod modNotesTx">
        <pc:chgData name="Nancy Yang" userId="b8fc4b63-d4a8-4cc0-a6a2-e31d8dc721ee" providerId="ADAL" clId="{7917DA9C-B5AA-464B-99E9-8FB32FEAFCD0}" dt="2023-08-24T01:28:51.030" v="1467"/>
        <pc:sldMkLst>
          <pc:docMk/>
          <pc:sldMk cId="178775243" sldId="356"/>
        </pc:sldMkLst>
        <pc:spChg chg="mod">
          <ac:chgData name="Nancy Yang" userId="b8fc4b63-d4a8-4cc0-a6a2-e31d8dc721ee" providerId="ADAL" clId="{7917DA9C-B5AA-464B-99E9-8FB32FEAFCD0}" dt="2023-08-24T01:04:49.095" v="985" actId="14100"/>
          <ac:spMkLst>
            <pc:docMk/>
            <pc:sldMk cId="178775243" sldId="356"/>
            <ac:spMk id="5" creationId="{9732F704-A614-4C9E-BA3D-9EDBF177010D}"/>
          </ac:spMkLst>
        </pc:spChg>
        <pc:spChg chg="mod">
          <ac:chgData name="Nancy Yang" userId="b8fc4b63-d4a8-4cc0-a6a2-e31d8dc721ee" providerId="ADAL" clId="{7917DA9C-B5AA-464B-99E9-8FB32FEAFCD0}" dt="2023-08-24T01:08:48.839" v="1007" actId="207"/>
          <ac:spMkLst>
            <pc:docMk/>
            <pc:sldMk cId="178775243" sldId="356"/>
            <ac:spMk id="499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8:51.030" v="1467"/>
          <ac:picMkLst>
            <pc:docMk/>
            <pc:sldMk cId="178775243" sldId="356"/>
            <ac:picMk id="2" creationId="{F0C0D084-A03B-D429-933D-F7F7384AD931}"/>
          </ac:picMkLst>
        </pc:picChg>
        <pc:picChg chg="add mod">
          <ac:chgData name="Nancy Yang" userId="b8fc4b63-d4a8-4cc0-a6a2-e31d8dc721ee" providerId="ADAL" clId="{7917DA9C-B5AA-464B-99E9-8FB32FEAFCD0}" dt="2023-08-24T01:28:51.030" v="1467"/>
          <ac:picMkLst>
            <pc:docMk/>
            <pc:sldMk cId="178775243" sldId="356"/>
            <ac:picMk id="3" creationId="{FB067C2C-6426-575F-CDE4-725DC7AD6E99}"/>
          </ac:picMkLst>
        </pc:picChg>
      </pc:sldChg>
      <pc:sldChg chg="addSp modSp mod modNotesTx">
        <pc:chgData name="Nancy Yang" userId="b8fc4b63-d4a8-4cc0-a6a2-e31d8dc721ee" providerId="ADAL" clId="{7917DA9C-B5AA-464B-99E9-8FB32FEAFCD0}" dt="2023-08-24T01:28:51.592" v="1468"/>
        <pc:sldMkLst>
          <pc:docMk/>
          <pc:sldMk cId="458449052" sldId="357"/>
        </pc:sldMkLst>
        <pc:spChg chg="mod">
          <ac:chgData name="Nancy Yang" userId="b8fc4b63-d4a8-4cc0-a6a2-e31d8dc721ee" providerId="ADAL" clId="{7917DA9C-B5AA-464B-99E9-8FB32FEAFCD0}" dt="2023-08-24T01:08:57.224" v="1008" actId="207"/>
          <ac:spMkLst>
            <pc:docMk/>
            <pc:sldMk cId="458449052" sldId="357"/>
            <ac:spMk id="499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8:51.592" v="1468"/>
          <ac:picMkLst>
            <pc:docMk/>
            <pc:sldMk cId="458449052" sldId="357"/>
            <ac:picMk id="2" creationId="{45C39308-D0A3-3727-7E09-E95EB7EF161B}"/>
          </ac:picMkLst>
        </pc:picChg>
        <pc:picChg chg="add mod">
          <ac:chgData name="Nancy Yang" userId="b8fc4b63-d4a8-4cc0-a6a2-e31d8dc721ee" providerId="ADAL" clId="{7917DA9C-B5AA-464B-99E9-8FB32FEAFCD0}" dt="2023-08-24T01:28:51.592" v="1468"/>
          <ac:picMkLst>
            <pc:docMk/>
            <pc:sldMk cId="458449052" sldId="357"/>
            <ac:picMk id="3" creationId="{10B8F831-0898-B167-7AD8-FCA686E38027}"/>
          </ac:picMkLst>
        </pc:picChg>
      </pc:sldChg>
      <pc:sldChg chg="addSp modSp mod modNotesTx">
        <pc:chgData name="Nancy Yang" userId="b8fc4b63-d4a8-4cc0-a6a2-e31d8dc721ee" providerId="ADAL" clId="{7917DA9C-B5AA-464B-99E9-8FB32FEAFCD0}" dt="2023-08-24T01:28:46.947" v="1466"/>
        <pc:sldMkLst>
          <pc:docMk/>
          <pc:sldMk cId="3293197639" sldId="358"/>
        </pc:sldMkLst>
        <pc:spChg chg="mod">
          <ac:chgData name="Nancy Yang" userId="b8fc4b63-d4a8-4cc0-a6a2-e31d8dc721ee" providerId="ADAL" clId="{7917DA9C-B5AA-464B-99E9-8FB32FEAFCD0}" dt="2023-08-24T01:08:41.050" v="1006" actId="207"/>
          <ac:spMkLst>
            <pc:docMk/>
            <pc:sldMk cId="3293197639" sldId="358"/>
            <ac:spMk id="499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8:46.947" v="1466"/>
          <ac:picMkLst>
            <pc:docMk/>
            <pc:sldMk cId="3293197639" sldId="358"/>
            <ac:picMk id="2" creationId="{15B40925-DA3B-1B42-B4D8-5E2998D27D1E}"/>
          </ac:picMkLst>
        </pc:picChg>
        <pc:picChg chg="add mod">
          <ac:chgData name="Nancy Yang" userId="b8fc4b63-d4a8-4cc0-a6a2-e31d8dc721ee" providerId="ADAL" clId="{7917DA9C-B5AA-464B-99E9-8FB32FEAFCD0}" dt="2023-08-24T01:28:46.947" v="1466"/>
          <ac:picMkLst>
            <pc:docMk/>
            <pc:sldMk cId="3293197639" sldId="358"/>
            <ac:picMk id="3" creationId="{3EDFF584-F361-1FD1-528D-4C5493F02FBF}"/>
          </ac:picMkLst>
        </pc:picChg>
      </pc:sldChg>
      <pc:sldChg chg="addSp modSp mod modNotesTx">
        <pc:chgData name="Nancy Yang" userId="b8fc4b63-d4a8-4cc0-a6a2-e31d8dc721ee" providerId="ADAL" clId="{7917DA9C-B5AA-464B-99E9-8FB32FEAFCD0}" dt="2023-08-24T01:28:52.204" v="1469"/>
        <pc:sldMkLst>
          <pc:docMk/>
          <pc:sldMk cId="694703419" sldId="359"/>
        </pc:sldMkLst>
        <pc:spChg chg="mod">
          <ac:chgData name="Nancy Yang" userId="b8fc4b63-d4a8-4cc0-a6a2-e31d8dc721ee" providerId="ADAL" clId="{7917DA9C-B5AA-464B-99E9-8FB32FEAFCD0}" dt="2023-08-24T01:09:02.204" v="1009" actId="207"/>
          <ac:spMkLst>
            <pc:docMk/>
            <pc:sldMk cId="694703419" sldId="359"/>
            <ac:spMk id="499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8:52.204" v="1469"/>
          <ac:picMkLst>
            <pc:docMk/>
            <pc:sldMk cId="694703419" sldId="359"/>
            <ac:picMk id="2" creationId="{01C05673-8F51-CCD4-B2C2-42148D058059}"/>
          </ac:picMkLst>
        </pc:picChg>
        <pc:picChg chg="add mod">
          <ac:chgData name="Nancy Yang" userId="b8fc4b63-d4a8-4cc0-a6a2-e31d8dc721ee" providerId="ADAL" clId="{7917DA9C-B5AA-464B-99E9-8FB32FEAFCD0}" dt="2023-08-24T01:28:52.204" v="1469"/>
          <ac:picMkLst>
            <pc:docMk/>
            <pc:sldMk cId="694703419" sldId="359"/>
            <ac:picMk id="3" creationId="{A97D5DEB-0AFC-5681-A9DA-5799A89B7A4B}"/>
          </ac:picMkLst>
        </pc:picChg>
      </pc:sldChg>
      <pc:sldChg chg="addSp modSp mod modNotesTx">
        <pc:chgData name="Nancy Yang" userId="b8fc4b63-d4a8-4cc0-a6a2-e31d8dc721ee" providerId="ADAL" clId="{7917DA9C-B5AA-464B-99E9-8FB32FEAFCD0}" dt="2023-08-24T01:28:52.977" v="1470"/>
        <pc:sldMkLst>
          <pc:docMk/>
          <pc:sldMk cId="1809156037" sldId="360"/>
        </pc:sldMkLst>
        <pc:spChg chg="mod">
          <ac:chgData name="Nancy Yang" userId="b8fc4b63-d4a8-4cc0-a6a2-e31d8dc721ee" providerId="ADAL" clId="{7917DA9C-B5AA-464B-99E9-8FB32FEAFCD0}" dt="2023-08-24T01:09:05.382" v="1010" actId="207"/>
          <ac:spMkLst>
            <pc:docMk/>
            <pc:sldMk cId="1809156037" sldId="360"/>
            <ac:spMk id="499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8:52.977" v="1470"/>
          <ac:picMkLst>
            <pc:docMk/>
            <pc:sldMk cId="1809156037" sldId="360"/>
            <ac:picMk id="2" creationId="{9A250F3F-2822-3B4C-202E-0F2CB579E599}"/>
          </ac:picMkLst>
        </pc:picChg>
        <pc:picChg chg="add mod">
          <ac:chgData name="Nancy Yang" userId="b8fc4b63-d4a8-4cc0-a6a2-e31d8dc721ee" providerId="ADAL" clId="{7917DA9C-B5AA-464B-99E9-8FB32FEAFCD0}" dt="2023-08-24T01:28:52.977" v="1470"/>
          <ac:picMkLst>
            <pc:docMk/>
            <pc:sldMk cId="1809156037" sldId="360"/>
            <ac:picMk id="3" creationId="{C7999A9F-F90C-0C9D-F7BD-7052DE4F1748}"/>
          </ac:picMkLst>
        </pc:picChg>
      </pc:sldChg>
      <pc:sldChg chg="addSp modSp mod modNotesTx">
        <pc:chgData name="Nancy Yang" userId="b8fc4b63-d4a8-4cc0-a6a2-e31d8dc721ee" providerId="ADAL" clId="{7917DA9C-B5AA-464B-99E9-8FB32FEAFCD0}" dt="2023-08-24T01:28:53.493" v="1471"/>
        <pc:sldMkLst>
          <pc:docMk/>
          <pc:sldMk cId="778756326" sldId="361"/>
        </pc:sldMkLst>
        <pc:spChg chg="mod">
          <ac:chgData name="Nancy Yang" userId="b8fc4b63-d4a8-4cc0-a6a2-e31d8dc721ee" providerId="ADAL" clId="{7917DA9C-B5AA-464B-99E9-8FB32FEAFCD0}" dt="2023-08-24T01:09:12.390" v="1011" actId="207"/>
          <ac:spMkLst>
            <pc:docMk/>
            <pc:sldMk cId="778756326" sldId="361"/>
            <ac:spMk id="499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8:53.493" v="1471"/>
          <ac:picMkLst>
            <pc:docMk/>
            <pc:sldMk cId="778756326" sldId="361"/>
            <ac:picMk id="2" creationId="{27201889-19C6-AF60-A12C-4968DE11B7D1}"/>
          </ac:picMkLst>
        </pc:picChg>
        <pc:picChg chg="add mod">
          <ac:chgData name="Nancy Yang" userId="b8fc4b63-d4a8-4cc0-a6a2-e31d8dc721ee" providerId="ADAL" clId="{7917DA9C-B5AA-464B-99E9-8FB32FEAFCD0}" dt="2023-08-24T01:28:53.493" v="1471"/>
          <ac:picMkLst>
            <pc:docMk/>
            <pc:sldMk cId="778756326" sldId="361"/>
            <ac:picMk id="3" creationId="{00DEB213-DB8E-9FF4-6591-550685410AF1}"/>
          </ac:picMkLst>
        </pc:picChg>
      </pc:sldChg>
      <pc:sldChg chg="addSp modSp mod modNotesTx">
        <pc:chgData name="Nancy Yang" userId="b8fc4b63-d4a8-4cc0-a6a2-e31d8dc721ee" providerId="ADAL" clId="{7917DA9C-B5AA-464B-99E9-8FB32FEAFCD0}" dt="2023-08-24T01:28:54.268" v="1472"/>
        <pc:sldMkLst>
          <pc:docMk/>
          <pc:sldMk cId="1907160535" sldId="362"/>
        </pc:sldMkLst>
        <pc:spChg chg="mod">
          <ac:chgData name="Nancy Yang" userId="b8fc4b63-d4a8-4cc0-a6a2-e31d8dc721ee" providerId="ADAL" clId="{7917DA9C-B5AA-464B-99E9-8FB32FEAFCD0}" dt="2023-08-24T01:09:19.730" v="1012" actId="207"/>
          <ac:spMkLst>
            <pc:docMk/>
            <pc:sldMk cId="1907160535" sldId="362"/>
            <ac:spMk id="499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8:54.268" v="1472"/>
          <ac:picMkLst>
            <pc:docMk/>
            <pc:sldMk cId="1907160535" sldId="362"/>
            <ac:picMk id="2" creationId="{683F4671-A597-0298-C0EE-2B8F89FF573E}"/>
          </ac:picMkLst>
        </pc:picChg>
        <pc:picChg chg="add mod">
          <ac:chgData name="Nancy Yang" userId="b8fc4b63-d4a8-4cc0-a6a2-e31d8dc721ee" providerId="ADAL" clId="{7917DA9C-B5AA-464B-99E9-8FB32FEAFCD0}" dt="2023-08-24T01:28:54.268" v="1472"/>
          <ac:picMkLst>
            <pc:docMk/>
            <pc:sldMk cId="1907160535" sldId="362"/>
            <ac:picMk id="3" creationId="{463F98EF-5277-ECA4-2458-D791C7083288}"/>
          </ac:picMkLst>
        </pc:picChg>
      </pc:sldChg>
      <pc:sldChg chg="addSp modSp mod modNotesTx">
        <pc:chgData name="Nancy Yang" userId="b8fc4b63-d4a8-4cc0-a6a2-e31d8dc721ee" providerId="ADAL" clId="{7917DA9C-B5AA-464B-99E9-8FB32FEAFCD0}" dt="2023-08-24T01:28:54.737" v="1473"/>
        <pc:sldMkLst>
          <pc:docMk/>
          <pc:sldMk cId="554817146" sldId="363"/>
        </pc:sldMkLst>
        <pc:spChg chg="mod">
          <ac:chgData name="Nancy Yang" userId="b8fc4b63-d4a8-4cc0-a6a2-e31d8dc721ee" providerId="ADAL" clId="{7917DA9C-B5AA-464B-99E9-8FB32FEAFCD0}" dt="2023-08-24T01:09:26.499" v="1013" actId="207"/>
          <ac:spMkLst>
            <pc:docMk/>
            <pc:sldMk cId="554817146" sldId="363"/>
            <ac:spMk id="499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8:54.737" v="1473"/>
          <ac:picMkLst>
            <pc:docMk/>
            <pc:sldMk cId="554817146" sldId="363"/>
            <ac:picMk id="2" creationId="{F20174D9-82B4-8164-BF31-EC5E30183376}"/>
          </ac:picMkLst>
        </pc:picChg>
        <pc:picChg chg="add mod">
          <ac:chgData name="Nancy Yang" userId="b8fc4b63-d4a8-4cc0-a6a2-e31d8dc721ee" providerId="ADAL" clId="{7917DA9C-B5AA-464B-99E9-8FB32FEAFCD0}" dt="2023-08-24T01:28:54.737" v="1473"/>
          <ac:picMkLst>
            <pc:docMk/>
            <pc:sldMk cId="554817146" sldId="363"/>
            <ac:picMk id="3" creationId="{A082C0BA-85FF-398F-13B4-890B3E433786}"/>
          </ac:picMkLst>
        </pc:picChg>
      </pc:sldChg>
      <pc:sldChg chg="addSp modSp mod modNotesTx">
        <pc:chgData name="Nancy Yang" userId="b8fc4b63-d4a8-4cc0-a6a2-e31d8dc721ee" providerId="ADAL" clId="{7917DA9C-B5AA-464B-99E9-8FB32FEAFCD0}" dt="2023-08-24T01:28:56.718" v="1474"/>
        <pc:sldMkLst>
          <pc:docMk/>
          <pc:sldMk cId="245156563" sldId="364"/>
        </pc:sldMkLst>
        <pc:spChg chg="mod">
          <ac:chgData name="Nancy Yang" userId="b8fc4b63-d4a8-4cc0-a6a2-e31d8dc721ee" providerId="ADAL" clId="{7917DA9C-B5AA-464B-99E9-8FB32FEAFCD0}" dt="2023-08-24T01:09:31.858" v="1014" actId="207"/>
          <ac:spMkLst>
            <pc:docMk/>
            <pc:sldMk cId="245156563" sldId="364"/>
            <ac:spMk id="499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8:56.718" v="1474"/>
          <ac:picMkLst>
            <pc:docMk/>
            <pc:sldMk cId="245156563" sldId="364"/>
            <ac:picMk id="2" creationId="{9B3D200C-AA26-E580-B8AE-5711C8FBB9B4}"/>
          </ac:picMkLst>
        </pc:picChg>
        <pc:picChg chg="add mod">
          <ac:chgData name="Nancy Yang" userId="b8fc4b63-d4a8-4cc0-a6a2-e31d8dc721ee" providerId="ADAL" clId="{7917DA9C-B5AA-464B-99E9-8FB32FEAFCD0}" dt="2023-08-24T01:28:56.718" v="1474"/>
          <ac:picMkLst>
            <pc:docMk/>
            <pc:sldMk cId="245156563" sldId="364"/>
            <ac:picMk id="3" creationId="{0B929F68-70D1-CB25-182E-5D1BAAC9D25A}"/>
          </ac:picMkLst>
        </pc:picChg>
      </pc:sldChg>
      <pc:sldChg chg="addSp modSp mod modNotesTx">
        <pc:chgData name="Nancy Yang" userId="b8fc4b63-d4a8-4cc0-a6a2-e31d8dc721ee" providerId="ADAL" clId="{7917DA9C-B5AA-464B-99E9-8FB32FEAFCD0}" dt="2023-08-24T01:28:57.305" v="1475"/>
        <pc:sldMkLst>
          <pc:docMk/>
          <pc:sldMk cId="577221300" sldId="365"/>
        </pc:sldMkLst>
        <pc:spChg chg="mod">
          <ac:chgData name="Nancy Yang" userId="b8fc4b63-d4a8-4cc0-a6a2-e31d8dc721ee" providerId="ADAL" clId="{7917DA9C-B5AA-464B-99E9-8FB32FEAFCD0}" dt="2023-08-23T15:12:09.090" v="14" actId="403"/>
          <ac:spMkLst>
            <pc:docMk/>
            <pc:sldMk cId="577221300" sldId="365"/>
            <ac:spMk id="5" creationId="{4F0C163F-362A-4A36-976D-8F941E86449A}"/>
          </ac:spMkLst>
        </pc:spChg>
        <pc:spChg chg="mod">
          <ac:chgData name="Nancy Yang" userId="b8fc4b63-d4a8-4cc0-a6a2-e31d8dc721ee" providerId="ADAL" clId="{7917DA9C-B5AA-464B-99E9-8FB32FEAFCD0}" dt="2023-08-24T01:09:38.623" v="1015" actId="207"/>
          <ac:spMkLst>
            <pc:docMk/>
            <pc:sldMk cId="577221300" sldId="365"/>
            <ac:spMk id="499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8:57.305" v="1475"/>
          <ac:picMkLst>
            <pc:docMk/>
            <pc:sldMk cId="577221300" sldId="365"/>
            <ac:picMk id="2" creationId="{1FA45E06-4D61-828A-ABAD-3CCDC31468EB}"/>
          </ac:picMkLst>
        </pc:picChg>
        <pc:picChg chg="add mod">
          <ac:chgData name="Nancy Yang" userId="b8fc4b63-d4a8-4cc0-a6a2-e31d8dc721ee" providerId="ADAL" clId="{7917DA9C-B5AA-464B-99E9-8FB32FEAFCD0}" dt="2023-08-24T01:28:57.305" v="1475"/>
          <ac:picMkLst>
            <pc:docMk/>
            <pc:sldMk cId="577221300" sldId="365"/>
            <ac:picMk id="3" creationId="{5B5775F6-73A1-887B-EDA8-A6202BBCA54B}"/>
          </ac:picMkLst>
        </pc:picChg>
      </pc:sldChg>
      <pc:sldChg chg="addSp modSp mod modNotesTx">
        <pc:chgData name="Nancy Yang" userId="b8fc4b63-d4a8-4cc0-a6a2-e31d8dc721ee" providerId="ADAL" clId="{7917DA9C-B5AA-464B-99E9-8FB32FEAFCD0}" dt="2023-08-24T01:28:59.073" v="1476"/>
        <pc:sldMkLst>
          <pc:docMk/>
          <pc:sldMk cId="2067886710" sldId="366"/>
        </pc:sldMkLst>
        <pc:spChg chg="mod">
          <ac:chgData name="Nancy Yang" userId="b8fc4b63-d4a8-4cc0-a6a2-e31d8dc721ee" providerId="ADAL" clId="{7917DA9C-B5AA-464B-99E9-8FB32FEAFCD0}" dt="2023-08-24T01:09:41.809" v="1016" actId="207"/>
          <ac:spMkLst>
            <pc:docMk/>
            <pc:sldMk cId="2067886710" sldId="366"/>
            <ac:spMk id="499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8:59.073" v="1476"/>
          <ac:picMkLst>
            <pc:docMk/>
            <pc:sldMk cId="2067886710" sldId="366"/>
            <ac:picMk id="2" creationId="{4B3AD5FE-0079-2D13-A645-9C8BD2F047F6}"/>
          </ac:picMkLst>
        </pc:picChg>
        <pc:picChg chg="add mod">
          <ac:chgData name="Nancy Yang" userId="b8fc4b63-d4a8-4cc0-a6a2-e31d8dc721ee" providerId="ADAL" clId="{7917DA9C-B5AA-464B-99E9-8FB32FEAFCD0}" dt="2023-08-24T01:28:59.073" v="1476"/>
          <ac:picMkLst>
            <pc:docMk/>
            <pc:sldMk cId="2067886710" sldId="366"/>
            <ac:picMk id="3" creationId="{5EC4F2C7-2442-060C-A372-A0F8079360E8}"/>
          </ac:picMkLst>
        </pc:picChg>
      </pc:sldChg>
      <pc:sldChg chg="modSp del mod modNotesTx">
        <pc:chgData name="Nancy Yang" userId="b8fc4b63-d4a8-4cc0-a6a2-e31d8dc721ee" providerId="ADAL" clId="{7917DA9C-B5AA-464B-99E9-8FB32FEAFCD0}" dt="2023-08-23T19:42:11.481" v="354" actId="47"/>
        <pc:sldMkLst>
          <pc:docMk/>
          <pc:sldMk cId="3520175702" sldId="367"/>
        </pc:sldMkLst>
        <pc:spChg chg="mod">
          <ac:chgData name="Nancy Yang" userId="b8fc4b63-d4a8-4cc0-a6a2-e31d8dc721ee" providerId="ADAL" clId="{7917DA9C-B5AA-464B-99E9-8FB32FEAFCD0}" dt="2023-08-23T15:12:00.013" v="9" actId="1076"/>
          <ac:spMkLst>
            <pc:docMk/>
            <pc:sldMk cId="3520175702" sldId="367"/>
            <ac:spMk id="5" creationId="{DB3B9AD8-1EF8-43C6-A3AB-EBF3E9F71D01}"/>
          </ac:spMkLst>
        </pc:spChg>
      </pc:sldChg>
      <pc:sldChg chg="del modNotesTx">
        <pc:chgData name="Nancy Yang" userId="b8fc4b63-d4a8-4cc0-a6a2-e31d8dc721ee" providerId="ADAL" clId="{7917DA9C-B5AA-464B-99E9-8FB32FEAFCD0}" dt="2023-08-23T19:42:14.341" v="355" actId="47"/>
        <pc:sldMkLst>
          <pc:docMk/>
          <pc:sldMk cId="1735380191" sldId="368"/>
        </pc:sldMkLst>
      </pc:sldChg>
      <pc:sldChg chg="del modNotesTx">
        <pc:chgData name="Nancy Yang" userId="b8fc4b63-d4a8-4cc0-a6a2-e31d8dc721ee" providerId="ADAL" clId="{7917DA9C-B5AA-464B-99E9-8FB32FEAFCD0}" dt="2023-08-23T19:42:31.253" v="356" actId="47"/>
        <pc:sldMkLst>
          <pc:docMk/>
          <pc:sldMk cId="2631179991" sldId="369"/>
        </pc:sldMkLst>
      </pc:sldChg>
      <pc:sldChg chg="del modNotesTx">
        <pc:chgData name="Nancy Yang" userId="b8fc4b63-d4a8-4cc0-a6a2-e31d8dc721ee" providerId="ADAL" clId="{7917DA9C-B5AA-464B-99E9-8FB32FEAFCD0}" dt="2023-08-23T19:42:34.849" v="357" actId="47"/>
        <pc:sldMkLst>
          <pc:docMk/>
          <pc:sldMk cId="413008419" sldId="370"/>
        </pc:sldMkLst>
      </pc:sldChg>
      <pc:sldChg chg="addSp modSp mod modNotesTx">
        <pc:chgData name="Nancy Yang" userId="b8fc4b63-d4a8-4cc0-a6a2-e31d8dc721ee" providerId="ADAL" clId="{7917DA9C-B5AA-464B-99E9-8FB32FEAFCD0}" dt="2023-08-24T01:29:00.544" v="1477"/>
        <pc:sldMkLst>
          <pc:docMk/>
          <pc:sldMk cId="4153528618" sldId="371"/>
        </pc:sldMkLst>
        <pc:spChg chg="mod">
          <ac:chgData name="Nancy Yang" userId="b8fc4b63-d4a8-4cc0-a6a2-e31d8dc721ee" providerId="ADAL" clId="{7917DA9C-B5AA-464B-99E9-8FB32FEAFCD0}" dt="2023-08-23T15:11:38.093" v="3" actId="20578"/>
          <ac:spMkLst>
            <pc:docMk/>
            <pc:sldMk cId="4153528618" sldId="371"/>
            <ac:spMk id="5" creationId="{D2202036-E6C1-4B1D-B6F4-0D31432F5971}"/>
          </ac:spMkLst>
        </pc:spChg>
        <pc:spChg chg="mod">
          <ac:chgData name="Nancy Yang" userId="b8fc4b63-d4a8-4cc0-a6a2-e31d8dc721ee" providerId="ADAL" clId="{7917DA9C-B5AA-464B-99E9-8FB32FEAFCD0}" dt="2023-08-24T01:09:49.653" v="1017" actId="207"/>
          <ac:spMkLst>
            <pc:docMk/>
            <pc:sldMk cId="4153528618" sldId="371"/>
            <ac:spMk id="499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9:00.544" v="1477"/>
          <ac:picMkLst>
            <pc:docMk/>
            <pc:sldMk cId="4153528618" sldId="371"/>
            <ac:picMk id="2" creationId="{5F507DC7-1048-49B3-4BFA-3C06C54CBD0C}"/>
          </ac:picMkLst>
        </pc:picChg>
        <pc:picChg chg="add mod">
          <ac:chgData name="Nancy Yang" userId="b8fc4b63-d4a8-4cc0-a6a2-e31d8dc721ee" providerId="ADAL" clId="{7917DA9C-B5AA-464B-99E9-8FB32FEAFCD0}" dt="2023-08-24T01:29:00.544" v="1477"/>
          <ac:picMkLst>
            <pc:docMk/>
            <pc:sldMk cId="4153528618" sldId="371"/>
            <ac:picMk id="3" creationId="{982C4A5A-C06B-7C21-51DE-8941907F2BEA}"/>
          </ac:picMkLst>
        </pc:picChg>
      </pc:sldChg>
      <pc:sldChg chg="addSp modSp mod modNotesTx">
        <pc:chgData name="Nancy Yang" userId="b8fc4b63-d4a8-4cc0-a6a2-e31d8dc721ee" providerId="ADAL" clId="{7917DA9C-B5AA-464B-99E9-8FB32FEAFCD0}" dt="2023-08-24T01:29:04.110" v="1478"/>
        <pc:sldMkLst>
          <pc:docMk/>
          <pc:sldMk cId="4062063967" sldId="372"/>
        </pc:sldMkLst>
        <pc:picChg chg="add mod">
          <ac:chgData name="Nancy Yang" userId="b8fc4b63-d4a8-4cc0-a6a2-e31d8dc721ee" providerId="ADAL" clId="{7917DA9C-B5AA-464B-99E9-8FB32FEAFCD0}" dt="2023-08-24T01:29:04.110" v="1478"/>
          <ac:picMkLst>
            <pc:docMk/>
            <pc:sldMk cId="4062063967" sldId="372"/>
            <ac:picMk id="2" creationId="{5301D4B9-3647-8B1B-A7E8-3977469B3A30}"/>
          </ac:picMkLst>
        </pc:picChg>
        <pc:picChg chg="add mod">
          <ac:chgData name="Nancy Yang" userId="b8fc4b63-d4a8-4cc0-a6a2-e31d8dc721ee" providerId="ADAL" clId="{7917DA9C-B5AA-464B-99E9-8FB32FEAFCD0}" dt="2023-08-24T01:29:04.110" v="1478"/>
          <ac:picMkLst>
            <pc:docMk/>
            <pc:sldMk cId="4062063967" sldId="372"/>
            <ac:picMk id="3" creationId="{3CE94F7F-ABE7-0DF1-E600-33E484CFD4A5}"/>
          </ac:picMkLst>
        </pc:picChg>
      </pc:sldChg>
      <pc:sldChg chg="addSp modSp mod modNotesTx">
        <pc:chgData name="Nancy Yang" userId="b8fc4b63-d4a8-4cc0-a6a2-e31d8dc721ee" providerId="ADAL" clId="{7917DA9C-B5AA-464B-99E9-8FB32FEAFCD0}" dt="2023-08-24T01:28:42.932" v="1461"/>
        <pc:sldMkLst>
          <pc:docMk/>
          <pc:sldMk cId="475184848" sldId="373"/>
        </pc:sldMkLst>
        <pc:spChg chg="mod">
          <ac:chgData name="Nancy Yang" userId="b8fc4b63-d4a8-4cc0-a6a2-e31d8dc721ee" providerId="ADAL" clId="{7917DA9C-B5AA-464B-99E9-8FB32FEAFCD0}" dt="2023-08-24T01:08:09.391" v="1001" actId="207"/>
          <ac:spMkLst>
            <pc:docMk/>
            <pc:sldMk cId="475184848" sldId="373"/>
            <ac:spMk id="499" creationId="{00000000-0000-0000-0000-000000000000}"/>
          </ac:spMkLst>
        </pc:spChg>
        <pc:picChg chg="add mod">
          <ac:chgData name="Nancy Yang" userId="b8fc4b63-d4a8-4cc0-a6a2-e31d8dc721ee" providerId="ADAL" clId="{7917DA9C-B5AA-464B-99E9-8FB32FEAFCD0}" dt="2023-08-24T01:28:42.932" v="1461"/>
          <ac:picMkLst>
            <pc:docMk/>
            <pc:sldMk cId="475184848" sldId="373"/>
            <ac:picMk id="2" creationId="{7ED78129-4968-A450-D0BE-1B3E2C040C0C}"/>
          </ac:picMkLst>
        </pc:picChg>
        <pc:picChg chg="add mod">
          <ac:chgData name="Nancy Yang" userId="b8fc4b63-d4a8-4cc0-a6a2-e31d8dc721ee" providerId="ADAL" clId="{7917DA9C-B5AA-464B-99E9-8FB32FEAFCD0}" dt="2023-08-24T01:28:42.932" v="1461"/>
          <ac:picMkLst>
            <pc:docMk/>
            <pc:sldMk cId="475184848" sldId="373"/>
            <ac:picMk id="4" creationId="{282EFCBF-0ED5-9A49-6060-5E381C447636}"/>
          </ac:picMkLst>
        </pc:picChg>
      </pc:sldChg>
      <pc:sldChg chg="addSp delSp modSp new mod modNotesTx">
        <pc:chgData name="Nancy Yang" userId="b8fc4b63-d4a8-4cc0-a6a2-e31d8dc721ee" providerId="ADAL" clId="{7917DA9C-B5AA-464B-99E9-8FB32FEAFCD0}" dt="2023-08-24T01:28:42.192" v="1460"/>
        <pc:sldMkLst>
          <pc:docMk/>
          <pc:sldMk cId="2723403181" sldId="374"/>
        </pc:sldMkLst>
        <pc:spChg chg="del mod">
          <ac:chgData name="Nancy Yang" userId="b8fc4b63-d4a8-4cc0-a6a2-e31d8dc721ee" providerId="ADAL" clId="{7917DA9C-B5AA-464B-99E9-8FB32FEAFCD0}" dt="2023-08-24T00:58:41.704" v="688" actId="478"/>
          <ac:spMkLst>
            <pc:docMk/>
            <pc:sldMk cId="2723403181" sldId="374"/>
            <ac:spMk id="2" creationId="{1BA27E69-E8C5-DC40-DDCA-81E6E292F587}"/>
          </ac:spMkLst>
        </pc:spChg>
        <pc:spChg chg="mod">
          <ac:chgData name="Nancy Yang" userId="b8fc4b63-d4a8-4cc0-a6a2-e31d8dc721ee" providerId="ADAL" clId="{7917DA9C-B5AA-464B-99E9-8FB32FEAFCD0}" dt="2023-08-24T01:26:25.166" v="1428" actId="12"/>
          <ac:spMkLst>
            <pc:docMk/>
            <pc:sldMk cId="2723403181" sldId="374"/>
            <ac:spMk id="3" creationId="{E7D1FEA3-A1A2-FF5F-EE1D-1E1049EB642A}"/>
          </ac:spMkLst>
        </pc:spChg>
        <pc:spChg chg="add mod">
          <ac:chgData name="Nancy Yang" userId="b8fc4b63-d4a8-4cc0-a6a2-e31d8dc721ee" providerId="ADAL" clId="{7917DA9C-B5AA-464B-99E9-8FB32FEAFCD0}" dt="2023-08-24T01:07:56.225" v="998" actId="207"/>
          <ac:spMkLst>
            <pc:docMk/>
            <pc:sldMk cId="2723403181" sldId="374"/>
            <ac:spMk id="4" creationId="{33F2DE0F-5A64-A12B-6AFF-0A38B27DFF08}"/>
          </ac:spMkLst>
        </pc:spChg>
        <pc:picChg chg="add mod">
          <ac:chgData name="Nancy Yang" userId="b8fc4b63-d4a8-4cc0-a6a2-e31d8dc721ee" providerId="ADAL" clId="{7917DA9C-B5AA-464B-99E9-8FB32FEAFCD0}" dt="2023-08-24T01:28:42.192" v="1460"/>
          <ac:picMkLst>
            <pc:docMk/>
            <pc:sldMk cId="2723403181" sldId="374"/>
            <ac:picMk id="5" creationId="{A8679472-A1D5-0A51-F84E-621EB1D0FF9F}"/>
          </ac:picMkLst>
        </pc:picChg>
        <pc:picChg chg="add mod">
          <ac:chgData name="Nancy Yang" userId="b8fc4b63-d4a8-4cc0-a6a2-e31d8dc721ee" providerId="ADAL" clId="{7917DA9C-B5AA-464B-99E9-8FB32FEAFCD0}" dt="2023-08-24T01:28:42.192" v="1460"/>
          <ac:picMkLst>
            <pc:docMk/>
            <pc:sldMk cId="2723403181" sldId="374"/>
            <ac:picMk id="6" creationId="{2506043E-A810-DAF9-AA7D-B5E48D3090B5}"/>
          </ac:picMkLst>
        </pc:picChg>
      </pc:sldChg>
      <pc:sldChg chg="new del">
        <pc:chgData name="Nancy Yang" userId="b8fc4b63-d4a8-4cc0-a6a2-e31d8dc721ee" providerId="ADAL" clId="{7917DA9C-B5AA-464B-99E9-8FB32FEAFCD0}" dt="2023-08-24T01:10:56.014" v="1039" actId="47"/>
        <pc:sldMkLst>
          <pc:docMk/>
          <pc:sldMk cId="1883996811" sldId="375"/>
        </pc:sldMkLst>
      </pc:sldChg>
      <pc:sldChg chg="addSp delSp modSp add del mod ord">
        <pc:chgData name="Nancy Yang" userId="b8fc4b63-d4a8-4cc0-a6a2-e31d8dc721ee" providerId="ADAL" clId="{7917DA9C-B5AA-464B-99E9-8FB32FEAFCD0}" dt="2023-08-24T01:12:26.112" v="1107" actId="47"/>
        <pc:sldMkLst>
          <pc:docMk/>
          <pc:sldMk cId="3169101125" sldId="376"/>
        </pc:sldMkLst>
        <pc:spChg chg="add del">
          <ac:chgData name="Nancy Yang" userId="b8fc4b63-d4a8-4cc0-a6a2-e31d8dc721ee" providerId="ADAL" clId="{7917DA9C-B5AA-464B-99E9-8FB32FEAFCD0}" dt="2023-08-24T01:12:03.256" v="1105" actId="22"/>
          <ac:spMkLst>
            <pc:docMk/>
            <pc:sldMk cId="3169101125" sldId="376"/>
            <ac:spMk id="3" creationId="{1A195193-3BBF-05EF-6B00-BC51F71CC3A3}"/>
          </ac:spMkLst>
        </pc:spChg>
        <pc:spChg chg="del mod">
          <ac:chgData name="Nancy Yang" userId="b8fc4b63-d4a8-4cc0-a6a2-e31d8dc721ee" providerId="ADAL" clId="{7917DA9C-B5AA-464B-99E9-8FB32FEAFCD0}" dt="2023-08-24T01:11:44.133" v="1103"/>
          <ac:spMkLst>
            <pc:docMk/>
            <pc:sldMk cId="3169101125" sldId="376"/>
            <ac:spMk id="5" creationId="{D2202036-E6C1-4B1D-B6F4-0D31432F5971}"/>
          </ac:spMkLst>
        </pc:spChg>
        <pc:spChg chg="add">
          <ac:chgData name="Nancy Yang" userId="b8fc4b63-d4a8-4cc0-a6a2-e31d8dc721ee" providerId="ADAL" clId="{7917DA9C-B5AA-464B-99E9-8FB32FEAFCD0}" dt="2023-08-24T01:12:06.251" v="1106" actId="22"/>
          <ac:spMkLst>
            <pc:docMk/>
            <pc:sldMk cId="3169101125" sldId="376"/>
            <ac:spMk id="6" creationId="{A4423ACE-901F-DA02-F47E-049B14008C5C}"/>
          </ac:spMkLst>
        </pc:spChg>
        <pc:spChg chg="mod">
          <ac:chgData name="Nancy Yang" userId="b8fc4b63-d4a8-4cc0-a6a2-e31d8dc721ee" providerId="ADAL" clId="{7917DA9C-B5AA-464B-99E9-8FB32FEAFCD0}" dt="2023-08-24T01:11:20.497" v="1098" actId="20577"/>
          <ac:spMkLst>
            <pc:docMk/>
            <pc:sldMk cId="3169101125" sldId="376"/>
            <ac:spMk id="499" creationId="{00000000-0000-0000-0000-000000000000}"/>
          </ac:spMkLst>
        </pc:spChg>
      </pc:sldChg>
      <pc:sldChg chg="addSp delSp modSp mod">
        <pc:chgData name="Nancy Yang" userId="b8fc4b63-d4a8-4cc0-a6a2-e31d8dc721ee" providerId="ADAL" clId="{7917DA9C-B5AA-464B-99E9-8FB32FEAFCD0}" dt="2023-08-24T01:29:06.642" v="1480"/>
        <pc:sldMkLst>
          <pc:docMk/>
          <pc:sldMk cId="4229394432" sldId="377"/>
        </pc:sldMkLst>
        <pc:spChg chg="mod">
          <ac:chgData name="Nancy Yang" userId="b8fc4b63-d4a8-4cc0-a6a2-e31d8dc721ee" providerId="ADAL" clId="{7917DA9C-B5AA-464B-99E9-8FB32FEAFCD0}" dt="2023-08-24T01:12:38.385" v="1151" actId="404"/>
          <ac:spMkLst>
            <pc:docMk/>
            <pc:sldMk cId="4229394432" sldId="377"/>
            <ac:spMk id="499" creationId="{00000000-0000-0000-0000-000000000000}"/>
          </ac:spMkLst>
        </pc:spChg>
        <pc:spChg chg="mod">
          <ac:chgData name="Nancy Yang" userId="b8fc4b63-d4a8-4cc0-a6a2-e31d8dc721ee" providerId="ADAL" clId="{7917DA9C-B5AA-464B-99E9-8FB32FEAFCD0}" dt="2023-08-24T01:22:18.815" v="1394" actId="1036"/>
          <ac:spMkLst>
            <pc:docMk/>
            <pc:sldMk cId="4229394432" sldId="377"/>
            <ac:spMk id="500" creationId="{00000000-0000-0000-0000-000000000000}"/>
          </ac:spMkLst>
        </pc:spChg>
        <pc:picChg chg="del">
          <ac:chgData name="Nancy Yang" userId="b8fc4b63-d4a8-4cc0-a6a2-e31d8dc721ee" providerId="ADAL" clId="{7917DA9C-B5AA-464B-99E9-8FB32FEAFCD0}" dt="2023-08-24T01:13:42.023" v="1189" actId="478"/>
          <ac:picMkLst>
            <pc:docMk/>
            <pc:sldMk cId="4229394432" sldId="377"/>
            <ac:picMk id="2" creationId="{4FB19A10-EAAA-8456-58C4-463EC5D12B0D}"/>
          </ac:picMkLst>
        </pc:picChg>
        <pc:picChg chg="del">
          <ac:chgData name="Nancy Yang" userId="b8fc4b63-d4a8-4cc0-a6a2-e31d8dc721ee" providerId="ADAL" clId="{7917DA9C-B5AA-464B-99E9-8FB32FEAFCD0}" dt="2023-08-24T01:13:39.992" v="1188" actId="478"/>
          <ac:picMkLst>
            <pc:docMk/>
            <pc:sldMk cId="4229394432" sldId="377"/>
            <ac:picMk id="3" creationId="{DAA9BC29-5550-1F7E-202E-25B181BB95DF}"/>
          </ac:picMkLst>
        </pc:picChg>
        <pc:picChg chg="add mod">
          <ac:chgData name="Nancy Yang" userId="b8fc4b63-d4a8-4cc0-a6a2-e31d8dc721ee" providerId="ADAL" clId="{7917DA9C-B5AA-464B-99E9-8FB32FEAFCD0}" dt="2023-08-24T01:29:06.642" v="1480"/>
          <ac:picMkLst>
            <pc:docMk/>
            <pc:sldMk cId="4229394432" sldId="377"/>
            <ac:picMk id="4" creationId="{458F5545-B9FB-3754-7338-282E49B9D972}"/>
          </ac:picMkLst>
        </pc:picChg>
        <pc:picChg chg="add mod">
          <ac:chgData name="Nancy Yang" userId="b8fc4b63-d4a8-4cc0-a6a2-e31d8dc721ee" providerId="ADAL" clId="{7917DA9C-B5AA-464B-99E9-8FB32FEAFCD0}" dt="2023-08-24T01:29:06.642" v="1480"/>
          <ac:picMkLst>
            <pc:docMk/>
            <pc:sldMk cId="4229394432" sldId="377"/>
            <ac:picMk id="5" creationId="{C2CCD961-BC54-5311-1411-8661201DAE5A}"/>
          </ac:picMkLst>
        </pc:picChg>
      </pc:sldChg>
      <pc:sldChg chg="add setBg">
        <pc:chgData name="Nancy Yang" userId="b8fc4b63-d4a8-4cc0-a6a2-e31d8dc721ee" providerId="ADAL" clId="{7917DA9C-B5AA-464B-99E9-8FB32FEAFCD0}" dt="2023-08-24T01:22:00.367" v="1371"/>
        <pc:sldMkLst>
          <pc:docMk/>
          <pc:sldMk cId="0" sldId="378"/>
        </pc:sldMkLst>
      </pc:sldChg>
      <pc:sldMasterChg chg="delSldLayout">
        <pc:chgData name="Nancy Yang" userId="b8fc4b63-d4a8-4cc0-a6a2-e31d8dc721ee" providerId="ADAL" clId="{7917DA9C-B5AA-464B-99E9-8FB32FEAFCD0}" dt="2023-08-24T01:06:45.892" v="992" actId="47"/>
        <pc:sldMasterMkLst>
          <pc:docMk/>
          <pc:sldMasterMk cId="0" sldId="2147483659"/>
        </pc:sldMasterMkLst>
        <pc:sldLayoutChg chg="del">
          <pc:chgData name="Nancy Yang" userId="b8fc4b63-d4a8-4cc0-a6a2-e31d8dc721ee" providerId="ADAL" clId="{7917DA9C-B5AA-464B-99E9-8FB32FEAFCD0}" dt="2023-08-24T01:06:45.892" v="992" actId="47"/>
          <pc:sldLayoutMkLst>
            <pc:docMk/>
            <pc:sldMasterMk cId="0" sldId="2147483659"/>
            <pc:sldLayoutMk cId="0" sldId="2147483650"/>
          </pc:sldLayoutMkLst>
        </pc:sldLayoutChg>
        <pc:sldLayoutChg chg="del">
          <pc:chgData name="Nancy Yang" userId="b8fc4b63-d4a8-4cc0-a6a2-e31d8dc721ee" providerId="ADAL" clId="{7917DA9C-B5AA-464B-99E9-8FB32FEAFCD0}" dt="2023-08-24T01:06:45.892" v="992" actId="47"/>
          <pc:sldLayoutMkLst>
            <pc:docMk/>
            <pc:sldMasterMk cId="0" sldId="2147483659"/>
            <pc:sldLayoutMk cId="0" sldId="2147483652"/>
          </pc:sldLayoutMkLst>
        </pc:sldLayoutChg>
        <pc:sldLayoutChg chg="del">
          <pc:chgData name="Nancy Yang" userId="b8fc4b63-d4a8-4cc0-a6a2-e31d8dc721ee" providerId="ADAL" clId="{7917DA9C-B5AA-464B-99E9-8FB32FEAFCD0}" dt="2023-08-24T01:06:45.892" v="992" actId="47"/>
          <pc:sldLayoutMkLst>
            <pc:docMk/>
            <pc:sldMasterMk cId="0" sldId="2147483659"/>
            <pc:sldLayoutMk cId="0" sldId="2147483653"/>
          </pc:sldLayoutMkLst>
        </pc:sldLayoutChg>
        <pc:sldLayoutChg chg="del">
          <pc:chgData name="Nancy Yang" userId="b8fc4b63-d4a8-4cc0-a6a2-e31d8dc721ee" providerId="ADAL" clId="{7917DA9C-B5AA-464B-99E9-8FB32FEAFCD0}" dt="2023-08-24T01:06:45.892" v="992" actId="47"/>
          <pc:sldLayoutMkLst>
            <pc:docMk/>
            <pc:sldMasterMk cId="0" sldId="2147483659"/>
            <pc:sldLayoutMk cId="0" sldId="2147483655"/>
          </pc:sldLayoutMkLst>
        </pc:sldLayoutChg>
        <pc:sldLayoutChg chg="del">
          <pc:chgData name="Nancy Yang" userId="b8fc4b63-d4a8-4cc0-a6a2-e31d8dc721ee" providerId="ADAL" clId="{7917DA9C-B5AA-464B-99E9-8FB32FEAFCD0}" dt="2023-08-24T01:06:45.892" v="992" actId="47"/>
          <pc:sldLayoutMkLst>
            <pc:docMk/>
            <pc:sldMasterMk cId="0" sldId="2147483659"/>
            <pc:sldLayoutMk cId="0" sldId="2147483658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 Answered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 hours</c:v>
                </c:pt>
                <c:pt idx="1">
                  <c:v>1-10 hours</c:v>
                </c:pt>
                <c:pt idx="2">
                  <c:v>11-20 hours</c:v>
                </c:pt>
                <c:pt idx="3">
                  <c:v>21-30 hours</c:v>
                </c:pt>
                <c:pt idx="4">
                  <c:v>More than 30 hours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</c:v>
                </c:pt>
                <c:pt idx="1">
                  <c:v>0.3</c:v>
                </c:pt>
                <c:pt idx="2">
                  <c:v>0.44</c:v>
                </c:pt>
                <c:pt idx="3">
                  <c:v>0.22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7A-4AD0-AAD6-54BB818E9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85617055"/>
        <c:axId val="47910752"/>
      </c:barChart>
      <c:catAx>
        <c:axId val="785617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10752"/>
        <c:crosses val="autoZero"/>
        <c:auto val="1"/>
        <c:lblAlgn val="ctr"/>
        <c:lblOffset val="100"/>
        <c:noMultiLvlLbl val="0"/>
      </c:catAx>
      <c:valAx>
        <c:axId val="47910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56170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 Answered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0 hours</c:v>
                </c:pt>
                <c:pt idx="1">
                  <c:v>1-10 hours</c:v>
                </c:pt>
                <c:pt idx="2">
                  <c:v>11-20 hours</c:v>
                </c:pt>
                <c:pt idx="3">
                  <c:v>21-30 hours</c:v>
                </c:pt>
                <c:pt idx="4">
                  <c:v>More than 30 hours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</c:v>
                </c:pt>
                <c:pt idx="1">
                  <c:v>0.28000000000000003</c:v>
                </c:pt>
                <c:pt idx="2">
                  <c:v>0.34</c:v>
                </c:pt>
                <c:pt idx="3">
                  <c:v>0.23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7A-4AD0-AAD6-54BB818E9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85617055"/>
        <c:axId val="47910752"/>
      </c:barChart>
      <c:catAx>
        <c:axId val="785617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10752"/>
        <c:crosses val="autoZero"/>
        <c:auto val="1"/>
        <c:lblAlgn val="ctr"/>
        <c:lblOffset val="100"/>
        <c:noMultiLvlLbl val="0"/>
      </c:catAx>
      <c:valAx>
        <c:axId val="47910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5617055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 Answered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E57-4A20-B701-8432F5D9198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E57-4A20-B701-8432F5D9198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E57-4A20-B701-8432F5D9198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E57-4A20-B701-8432F5D9198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E57-4A20-B701-8432F5D9198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E57-4A20-B701-8432F5D919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Getting help with schoolwork</c:v>
                </c:pt>
                <c:pt idx="1">
                  <c:v>Interacting with professors</c:v>
                </c:pt>
                <c:pt idx="2">
                  <c:v>Paying college expenses</c:v>
                </c:pt>
                <c:pt idx="3">
                  <c:v>Making new friends</c:v>
                </c:pt>
                <c:pt idx="4">
                  <c:v>Learning course material</c:v>
                </c:pt>
                <c:pt idx="5">
                  <c:v>Managing your time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0.03</c:v>
                </c:pt>
                <c:pt idx="1">
                  <c:v>0.03</c:v>
                </c:pt>
                <c:pt idx="2">
                  <c:v>0.12</c:v>
                </c:pt>
                <c:pt idx="3">
                  <c:v>0.14000000000000001</c:v>
                </c:pt>
                <c:pt idx="4">
                  <c:v>0.23</c:v>
                </c:pt>
                <c:pt idx="5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7A-4AD0-AAD6-54BB818E9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42447103"/>
        <c:axId val="162346048"/>
      </c:barChart>
      <c:valAx>
        <c:axId val="162346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2447103"/>
        <c:crosses val="autoZero"/>
        <c:crossBetween val="between"/>
      </c:valAx>
      <c:catAx>
        <c:axId val="842447103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34604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 Answered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Campus resources</c:v>
                </c:pt>
                <c:pt idx="1">
                  <c:v>My professors</c:v>
                </c:pt>
                <c:pt idx="2">
                  <c:v>Friends or other students</c:v>
                </c:pt>
                <c:pt idx="3">
                  <c:v>Peer Success Coaches</c:v>
                </c:pt>
                <c:pt idx="4">
                  <c:v>Family members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0.72</c:v>
                </c:pt>
                <c:pt idx="1">
                  <c:v>0.7</c:v>
                </c:pt>
                <c:pt idx="2">
                  <c:v>0.62</c:v>
                </c:pt>
                <c:pt idx="3">
                  <c:v>0.51</c:v>
                </c:pt>
                <c:pt idx="4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7A-4AD0-AAD6-54BB818E9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85617055"/>
        <c:axId val="47910752"/>
      </c:barChart>
      <c:catAx>
        <c:axId val="785617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10752"/>
        <c:crosses val="autoZero"/>
        <c:auto val="1"/>
        <c:lblAlgn val="ctr"/>
        <c:lblOffset val="100"/>
        <c:noMultiLvlLbl val="0"/>
      </c:catAx>
      <c:valAx>
        <c:axId val="47910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5617055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 Answered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At home</c:v>
                </c:pt>
                <c:pt idx="1">
                  <c:v>In John Jay Library</c:v>
                </c:pt>
                <c:pt idx="2">
                  <c:v>Not sure yet</c:v>
                </c:pt>
                <c:pt idx="3">
                  <c:v>At campus lounge areas</c:v>
                </c:pt>
                <c:pt idx="4">
                  <c:v>At coffee shop</c:v>
                </c:pt>
                <c:pt idx="5">
                  <c:v>During my commute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0.43</c:v>
                </c:pt>
                <c:pt idx="1">
                  <c:v>0.21</c:v>
                </c:pt>
                <c:pt idx="2">
                  <c:v>0.21</c:v>
                </c:pt>
                <c:pt idx="3">
                  <c:v>0.09</c:v>
                </c:pt>
                <c:pt idx="4">
                  <c:v>0.04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7A-4AD0-AAD6-54BB818E9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85617055"/>
        <c:axId val="47910752"/>
      </c:barChart>
      <c:catAx>
        <c:axId val="785617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10752"/>
        <c:crosses val="autoZero"/>
        <c:auto val="1"/>
        <c:lblAlgn val="ctr"/>
        <c:lblOffset val="100"/>
        <c:noMultiLvlLbl val="0"/>
      </c:catAx>
      <c:valAx>
        <c:axId val="47910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5617055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 Answered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Online (ebook, pdf)</c:v>
                </c:pt>
                <c:pt idx="1">
                  <c:v>Print</c:v>
                </c:pt>
                <c:pt idx="2">
                  <c:v>Audiobook</c:v>
                </c:pt>
                <c:pt idx="3">
                  <c:v>No preference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0.63</c:v>
                </c:pt>
                <c:pt idx="1">
                  <c:v>0.57999999999999996</c:v>
                </c:pt>
                <c:pt idx="2">
                  <c:v>0.19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7A-4AD0-AAD6-54BB818E9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85617055"/>
        <c:axId val="47910752"/>
      </c:barChart>
      <c:catAx>
        <c:axId val="785617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10752"/>
        <c:crosses val="autoZero"/>
        <c:auto val="1"/>
        <c:lblAlgn val="ctr"/>
        <c:lblOffset val="100"/>
        <c:noMultiLvlLbl val="0"/>
      </c:catAx>
      <c:valAx>
        <c:axId val="47910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5617055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 Answered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E57-4A20-B701-8432F5D919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E57-4A20-B701-8432F5D919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E57-4A20-B701-8432F5D9198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E57-4A20-B701-8432F5D9198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E57-4A20-B701-8432F5D9198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E57-4A20-B701-8432F5D919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Yes - First in the family to attend college</c:v>
                </c:pt>
                <c:pt idx="1">
                  <c:v>No - one or more attended, but did not complete</c:v>
                </c:pt>
                <c:pt idx="2">
                  <c:v>No - one or more have completed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0.31</c:v>
                </c:pt>
                <c:pt idx="1">
                  <c:v>0.23</c:v>
                </c:pt>
                <c:pt idx="2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7A-4AD0-AAD6-54BB818E98D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 Answered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E57-4A20-B701-8432F5D9198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E57-4A20-B701-8432F5D9198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E57-4A20-B701-8432F5D9198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E57-4A20-B701-8432F5D9198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E57-4A20-B701-8432F5D91986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E57-4A20-B701-8432F5D91986}"/>
              </c:ext>
            </c:extLst>
          </c:dPt>
          <c:cat>
            <c:strRef>
              <c:f>Sheet1!$A$2:$A$9</c:f>
              <c:strCache>
                <c:ptCount val="8"/>
                <c:pt idx="0">
                  <c:v>Create and share doc or presentation using Microsoft tools</c:v>
                </c:pt>
                <c:pt idx="1">
                  <c:v>Input and organize info using Excel or Sheets</c:v>
                </c:pt>
                <c:pt idx="2">
                  <c:v>Give a presentation in front of others</c:v>
                </c:pt>
                <c:pt idx="3">
                  <c:v>Create engaging content on Canva</c:v>
                </c:pt>
                <c:pt idx="4">
                  <c:v>Ask and answer questions with other people around</c:v>
                </c:pt>
                <c:pt idx="5">
                  <c:v>Manage a project with multiple team members</c:v>
                </c:pt>
                <c:pt idx="6">
                  <c:v>Create and share doc or presentation using Google tools</c:v>
                </c:pt>
                <c:pt idx="7">
                  <c:v>Write professional email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0.31</c:v>
                </c:pt>
                <c:pt idx="1">
                  <c:v>0.31</c:v>
                </c:pt>
                <c:pt idx="2">
                  <c:v>0.33</c:v>
                </c:pt>
                <c:pt idx="3">
                  <c:v>0.37</c:v>
                </c:pt>
                <c:pt idx="4">
                  <c:v>0.54</c:v>
                </c:pt>
                <c:pt idx="5">
                  <c:v>0.56999999999999995</c:v>
                </c:pt>
                <c:pt idx="6">
                  <c:v>0.64</c:v>
                </c:pt>
                <c:pt idx="7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7A-4AD0-AAD6-54BB818E9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3426399"/>
        <c:axId val="828721199"/>
      </c:barChart>
      <c:valAx>
        <c:axId val="8287211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426399"/>
        <c:crosses val="autoZero"/>
        <c:crossBetween val="between"/>
      </c:valAx>
      <c:catAx>
        <c:axId val="133426399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8721199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 Answered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E57-4A20-B701-8432F5D919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E57-4A20-B701-8432F5D919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E57-4A20-B701-8432F5D9198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E57-4A20-B701-8432F5D9198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E57-4A20-B701-8432F5D9198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E57-4A20-B701-8432F5D919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2+ hours</c:v>
                </c:pt>
                <c:pt idx="1">
                  <c:v>Less than 30 minutes</c:v>
                </c:pt>
                <c:pt idx="2">
                  <c:v>Between 30 minutes to an hour</c:v>
                </c:pt>
                <c:pt idx="3">
                  <c:v>1+ hours to 2 hours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0.02</c:v>
                </c:pt>
                <c:pt idx="1">
                  <c:v>0.1</c:v>
                </c:pt>
                <c:pt idx="2">
                  <c:v>0.43</c:v>
                </c:pt>
                <c:pt idx="3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7A-4AD0-AAD6-54BB818E9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Marta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3069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Nancy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451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Nancy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8837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Nancy</a:t>
            </a:r>
          </a:p>
        </p:txBody>
      </p:sp>
    </p:spTree>
    <p:extLst>
      <p:ext uri="{BB962C8B-B14F-4D97-AF65-F5344CB8AC3E}">
        <p14:creationId xmlns:p14="http://schemas.microsoft.com/office/powerpoint/2010/main" val="2102327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Nancy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5424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Nancy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4059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Marta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0370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Marta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0227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Nancy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3502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Nancy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7440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Chat question: Short intro, why you’re here and what do you hope to get out of the session?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Marta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66121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Marta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3078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Nancy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5394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Nancy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36855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Marta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4231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Marta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01306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Nancy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54279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Nancy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36869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Marta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20777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Marta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4781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Nancy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84415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Nancy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77862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Nancy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16908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24871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Nancy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91183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49974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7070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769a7b942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g2769a7b942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Marta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Nancy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Nancy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2961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Marta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3398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Marta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9438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9969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/>
          <p:nvPr/>
        </p:nvSpPr>
        <p:spPr>
          <a:xfrm>
            <a:off x="-26775" y="2008375"/>
            <a:ext cx="9210650" cy="3172625"/>
          </a:xfrm>
          <a:custGeom>
            <a:avLst/>
            <a:gdLst/>
            <a:ahLst/>
            <a:cxnLst/>
            <a:rect l="l" t="t" r="r" b="b"/>
            <a:pathLst>
              <a:path w="368426" h="126905" extrusionOk="0">
                <a:moveTo>
                  <a:pt x="309" y="263"/>
                </a:moveTo>
                <a:lnTo>
                  <a:pt x="16502" y="11294"/>
                </a:lnTo>
                <a:lnTo>
                  <a:pt x="31551" y="5122"/>
                </a:lnTo>
                <a:lnTo>
                  <a:pt x="62412" y="4991"/>
                </a:lnTo>
                <a:lnTo>
                  <a:pt x="77652" y="0"/>
                </a:lnTo>
                <a:lnTo>
                  <a:pt x="92892" y="13527"/>
                </a:lnTo>
                <a:lnTo>
                  <a:pt x="107942" y="21276"/>
                </a:lnTo>
                <a:lnTo>
                  <a:pt x="122991" y="21145"/>
                </a:lnTo>
                <a:lnTo>
                  <a:pt x="138993" y="10375"/>
                </a:lnTo>
                <a:lnTo>
                  <a:pt x="154043" y="7880"/>
                </a:lnTo>
                <a:lnTo>
                  <a:pt x="168711" y="2349"/>
                </a:lnTo>
                <a:lnTo>
                  <a:pt x="184332" y="14841"/>
                </a:lnTo>
                <a:lnTo>
                  <a:pt x="199572" y="15274"/>
                </a:lnTo>
                <a:lnTo>
                  <a:pt x="214622" y="25085"/>
                </a:lnTo>
                <a:lnTo>
                  <a:pt x="230052" y="25085"/>
                </a:lnTo>
                <a:lnTo>
                  <a:pt x="246054" y="20094"/>
                </a:lnTo>
                <a:lnTo>
                  <a:pt x="261104" y="20094"/>
                </a:lnTo>
                <a:lnTo>
                  <a:pt x="275391" y="11426"/>
                </a:lnTo>
                <a:lnTo>
                  <a:pt x="291584" y="16810"/>
                </a:lnTo>
                <a:lnTo>
                  <a:pt x="305871" y="8143"/>
                </a:lnTo>
                <a:lnTo>
                  <a:pt x="336732" y="8012"/>
                </a:lnTo>
                <a:lnTo>
                  <a:pt x="351782" y="11294"/>
                </a:lnTo>
                <a:lnTo>
                  <a:pt x="367593" y="2758"/>
                </a:lnTo>
                <a:lnTo>
                  <a:pt x="368426" y="126905"/>
                </a:lnTo>
                <a:lnTo>
                  <a:pt x="0" y="12636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35" name="Google Shape;35;p2"/>
          <p:cNvSpPr/>
          <p:nvPr/>
        </p:nvSpPr>
        <p:spPr>
          <a:xfrm>
            <a:off x="-26775" y="2139700"/>
            <a:ext cx="9210650" cy="3041300"/>
          </a:xfrm>
          <a:custGeom>
            <a:avLst/>
            <a:gdLst/>
            <a:ahLst/>
            <a:cxnLst/>
            <a:rect l="l" t="t" r="r" b="b"/>
            <a:pathLst>
              <a:path w="368426" h="121652" extrusionOk="0">
                <a:moveTo>
                  <a:pt x="309" y="5516"/>
                </a:moveTo>
                <a:lnTo>
                  <a:pt x="16692" y="11214"/>
                </a:lnTo>
                <a:lnTo>
                  <a:pt x="47172" y="11214"/>
                </a:lnTo>
                <a:lnTo>
                  <a:pt x="62412" y="6843"/>
                </a:lnTo>
                <a:lnTo>
                  <a:pt x="77652" y="16156"/>
                </a:lnTo>
                <a:lnTo>
                  <a:pt x="92892" y="16156"/>
                </a:lnTo>
                <a:lnTo>
                  <a:pt x="107370" y="11214"/>
                </a:lnTo>
                <a:lnTo>
                  <a:pt x="122610" y="8173"/>
                </a:lnTo>
                <a:lnTo>
                  <a:pt x="138612" y="8173"/>
                </a:lnTo>
                <a:lnTo>
                  <a:pt x="153852" y="10834"/>
                </a:lnTo>
                <a:lnTo>
                  <a:pt x="168711" y="7603"/>
                </a:lnTo>
                <a:lnTo>
                  <a:pt x="183951" y="12734"/>
                </a:lnTo>
                <a:lnTo>
                  <a:pt x="199572" y="20527"/>
                </a:lnTo>
                <a:lnTo>
                  <a:pt x="214050" y="15205"/>
                </a:lnTo>
                <a:lnTo>
                  <a:pt x="229671" y="15205"/>
                </a:lnTo>
                <a:lnTo>
                  <a:pt x="245292" y="5892"/>
                </a:lnTo>
                <a:lnTo>
                  <a:pt x="260532" y="11214"/>
                </a:lnTo>
                <a:lnTo>
                  <a:pt x="275772" y="11214"/>
                </a:lnTo>
                <a:lnTo>
                  <a:pt x="291012" y="6843"/>
                </a:lnTo>
                <a:lnTo>
                  <a:pt x="321492" y="6843"/>
                </a:lnTo>
                <a:lnTo>
                  <a:pt x="336732" y="15966"/>
                </a:lnTo>
                <a:lnTo>
                  <a:pt x="351210" y="12734"/>
                </a:lnTo>
                <a:lnTo>
                  <a:pt x="367593" y="0"/>
                </a:lnTo>
                <a:lnTo>
                  <a:pt x="368426" y="121652"/>
                </a:lnTo>
                <a:lnTo>
                  <a:pt x="0" y="121652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36" name="Google Shape;36;p2"/>
          <p:cNvSpPr/>
          <p:nvPr/>
        </p:nvSpPr>
        <p:spPr>
          <a:xfrm rot="8100000">
            <a:off x="1847981" y="1814569"/>
            <a:ext cx="122612" cy="122612"/>
          </a:xfrm>
          <a:prstGeom prst="teardrop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 rot="8100000">
            <a:off x="6038981" y="209841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 rot="8100000">
            <a:off x="7181981" y="2131769"/>
            <a:ext cx="122612" cy="122612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2"/>
          <p:cNvGrpSpPr/>
          <p:nvPr/>
        </p:nvGrpSpPr>
        <p:grpSpPr>
          <a:xfrm>
            <a:off x="-9525" y="2024075"/>
            <a:ext cx="9167825" cy="595300"/>
            <a:chOff x="-9525" y="4462475"/>
            <a:chExt cx="9167825" cy="595300"/>
          </a:xfrm>
        </p:grpSpPr>
        <p:sp>
          <p:nvSpPr>
            <p:cNvPr id="40" name="Google Shape;40;p2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l" t="t" r="r" b="b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1" name="Google Shape;41;p2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l" t="t" r="r" b="b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2" name="Google Shape;42;p2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l" t="t" r="r" b="b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43" name="Google Shape;43;p2"/>
          <p:cNvGrpSpPr/>
          <p:nvPr/>
        </p:nvGrpSpPr>
        <p:grpSpPr>
          <a:xfrm>
            <a:off x="-42837" y="2005088"/>
            <a:ext cx="9229575" cy="642787"/>
            <a:chOff x="-42837" y="4443488"/>
            <a:chExt cx="9229575" cy="642787"/>
          </a:xfrm>
        </p:grpSpPr>
        <p:sp>
          <p:nvSpPr>
            <p:cNvPr id="44" name="Google Shape;44;p2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2"/>
          <p:cNvSpPr/>
          <p:nvPr/>
        </p:nvSpPr>
        <p:spPr>
          <a:xfrm>
            <a:off x="2990700" y="2147800"/>
            <a:ext cx="114600" cy="114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085700" y="2433550"/>
            <a:ext cx="114600" cy="114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4895700" y="2077632"/>
            <a:ext cx="114600" cy="114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 rot="8100000">
            <a:off x="8699949" y="189076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 txBox="1">
            <a:spLocks noGrp="1"/>
          </p:cNvSpPr>
          <p:nvPr>
            <p:ph type="ctrTitle"/>
          </p:nvPr>
        </p:nvSpPr>
        <p:spPr>
          <a:xfrm>
            <a:off x="2847975" y="3363425"/>
            <a:ext cx="56103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/>
          <p:nvPr/>
        </p:nvSpPr>
        <p:spPr>
          <a:xfrm>
            <a:off x="-26775" y="2008375"/>
            <a:ext cx="9210650" cy="3172625"/>
          </a:xfrm>
          <a:custGeom>
            <a:avLst/>
            <a:gdLst/>
            <a:ahLst/>
            <a:cxnLst/>
            <a:rect l="l" t="t" r="r" b="b"/>
            <a:pathLst>
              <a:path w="368426" h="126905" extrusionOk="0">
                <a:moveTo>
                  <a:pt x="309" y="263"/>
                </a:moveTo>
                <a:lnTo>
                  <a:pt x="16502" y="11294"/>
                </a:lnTo>
                <a:lnTo>
                  <a:pt x="31551" y="5122"/>
                </a:lnTo>
                <a:lnTo>
                  <a:pt x="62412" y="4991"/>
                </a:lnTo>
                <a:lnTo>
                  <a:pt x="77652" y="0"/>
                </a:lnTo>
                <a:lnTo>
                  <a:pt x="92892" y="13527"/>
                </a:lnTo>
                <a:lnTo>
                  <a:pt x="107942" y="21276"/>
                </a:lnTo>
                <a:lnTo>
                  <a:pt x="122991" y="21145"/>
                </a:lnTo>
                <a:lnTo>
                  <a:pt x="138993" y="10375"/>
                </a:lnTo>
                <a:lnTo>
                  <a:pt x="154043" y="7880"/>
                </a:lnTo>
                <a:lnTo>
                  <a:pt x="168711" y="2349"/>
                </a:lnTo>
                <a:lnTo>
                  <a:pt x="184332" y="14841"/>
                </a:lnTo>
                <a:lnTo>
                  <a:pt x="199572" y="15274"/>
                </a:lnTo>
                <a:lnTo>
                  <a:pt x="214622" y="25085"/>
                </a:lnTo>
                <a:lnTo>
                  <a:pt x="230052" y="25085"/>
                </a:lnTo>
                <a:lnTo>
                  <a:pt x="246054" y="20094"/>
                </a:lnTo>
                <a:lnTo>
                  <a:pt x="261104" y="20094"/>
                </a:lnTo>
                <a:lnTo>
                  <a:pt x="275391" y="11426"/>
                </a:lnTo>
                <a:lnTo>
                  <a:pt x="291584" y="16810"/>
                </a:lnTo>
                <a:lnTo>
                  <a:pt x="305871" y="8143"/>
                </a:lnTo>
                <a:lnTo>
                  <a:pt x="336732" y="8012"/>
                </a:lnTo>
                <a:lnTo>
                  <a:pt x="351782" y="11294"/>
                </a:lnTo>
                <a:lnTo>
                  <a:pt x="367593" y="2758"/>
                </a:lnTo>
                <a:lnTo>
                  <a:pt x="368426" y="126905"/>
                </a:lnTo>
                <a:lnTo>
                  <a:pt x="0" y="12636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76" name="Google Shape;76;p3"/>
          <p:cNvSpPr/>
          <p:nvPr/>
        </p:nvSpPr>
        <p:spPr>
          <a:xfrm>
            <a:off x="-26775" y="2139700"/>
            <a:ext cx="9210650" cy="3041300"/>
          </a:xfrm>
          <a:custGeom>
            <a:avLst/>
            <a:gdLst/>
            <a:ahLst/>
            <a:cxnLst/>
            <a:rect l="l" t="t" r="r" b="b"/>
            <a:pathLst>
              <a:path w="368426" h="121652" extrusionOk="0">
                <a:moveTo>
                  <a:pt x="309" y="5516"/>
                </a:moveTo>
                <a:lnTo>
                  <a:pt x="16692" y="11214"/>
                </a:lnTo>
                <a:lnTo>
                  <a:pt x="47172" y="11214"/>
                </a:lnTo>
                <a:lnTo>
                  <a:pt x="62412" y="6843"/>
                </a:lnTo>
                <a:lnTo>
                  <a:pt x="77652" y="16156"/>
                </a:lnTo>
                <a:lnTo>
                  <a:pt x="92892" y="16156"/>
                </a:lnTo>
                <a:lnTo>
                  <a:pt x="107370" y="11214"/>
                </a:lnTo>
                <a:lnTo>
                  <a:pt x="122610" y="8173"/>
                </a:lnTo>
                <a:lnTo>
                  <a:pt x="138612" y="8173"/>
                </a:lnTo>
                <a:lnTo>
                  <a:pt x="153852" y="10834"/>
                </a:lnTo>
                <a:lnTo>
                  <a:pt x="168711" y="7603"/>
                </a:lnTo>
                <a:lnTo>
                  <a:pt x="183951" y="12734"/>
                </a:lnTo>
                <a:lnTo>
                  <a:pt x="199572" y="20527"/>
                </a:lnTo>
                <a:lnTo>
                  <a:pt x="214050" y="15205"/>
                </a:lnTo>
                <a:lnTo>
                  <a:pt x="229671" y="15205"/>
                </a:lnTo>
                <a:lnTo>
                  <a:pt x="245292" y="5892"/>
                </a:lnTo>
                <a:lnTo>
                  <a:pt x="260532" y="11214"/>
                </a:lnTo>
                <a:lnTo>
                  <a:pt x="275772" y="11214"/>
                </a:lnTo>
                <a:lnTo>
                  <a:pt x="291012" y="6843"/>
                </a:lnTo>
                <a:lnTo>
                  <a:pt x="321492" y="6843"/>
                </a:lnTo>
                <a:lnTo>
                  <a:pt x="336732" y="15966"/>
                </a:lnTo>
                <a:lnTo>
                  <a:pt x="351210" y="12734"/>
                </a:lnTo>
                <a:lnTo>
                  <a:pt x="367593" y="0"/>
                </a:lnTo>
                <a:lnTo>
                  <a:pt x="368426" y="121652"/>
                </a:lnTo>
                <a:lnTo>
                  <a:pt x="0" y="121652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77" name="Google Shape;77;p3"/>
          <p:cNvSpPr/>
          <p:nvPr/>
        </p:nvSpPr>
        <p:spPr>
          <a:xfrm rot="8100000">
            <a:off x="1847981" y="1814569"/>
            <a:ext cx="122612" cy="122612"/>
          </a:xfrm>
          <a:prstGeom prst="teardrop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 rot="8100000">
            <a:off x="6038981" y="209841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"/>
          <p:cNvSpPr/>
          <p:nvPr/>
        </p:nvSpPr>
        <p:spPr>
          <a:xfrm rot="8100000">
            <a:off x="7181981" y="2131769"/>
            <a:ext cx="122612" cy="122612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3"/>
          <p:cNvGrpSpPr/>
          <p:nvPr/>
        </p:nvGrpSpPr>
        <p:grpSpPr>
          <a:xfrm>
            <a:off x="-9525" y="2024075"/>
            <a:ext cx="9167825" cy="595300"/>
            <a:chOff x="-9525" y="4462475"/>
            <a:chExt cx="9167825" cy="595300"/>
          </a:xfrm>
        </p:grpSpPr>
        <p:sp>
          <p:nvSpPr>
            <p:cNvPr id="81" name="Google Shape;81;p3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l" t="t" r="r" b="b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l" t="t" r="r" b="b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l" t="t" r="r" b="b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84" name="Google Shape;84;p3"/>
          <p:cNvGrpSpPr/>
          <p:nvPr/>
        </p:nvGrpSpPr>
        <p:grpSpPr>
          <a:xfrm>
            <a:off x="-42837" y="2005088"/>
            <a:ext cx="9229575" cy="642787"/>
            <a:chOff x="-42837" y="4443488"/>
            <a:chExt cx="9229575" cy="642787"/>
          </a:xfrm>
        </p:grpSpPr>
        <p:sp>
          <p:nvSpPr>
            <p:cNvPr id="85" name="Google Shape;85;p3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3"/>
          <p:cNvSpPr/>
          <p:nvPr/>
        </p:nvSpPr>
        <p:spPr>
          <a:xfrm>
            <a:off x="2990700" y="2147800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1085700" y="2433550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4895700" y="2077632"/>
            <a:ext cx="114600" cy="114600"/>
          </a:xfrm>
          <a:prstGeom prst="ellipse">
            <a:avLst/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 rot="8100000">
            <a:off x="8699949" y="189076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 txBox="1">
            <a:spLocks noGrp="1"/>
          </p:cNvSpPr>
          <p:nvPr>
            <p:ph type="ctrTitle"/>
          </p:nvPr>
        </p:nvSpPr>
        <p:spPr>
          <a:xfrm>
            <a:off x="2309350" y="3031150"/>
            <a:ext cx="5214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3"/>
          <p:cNvSpPr txBox="1">
            <a:spLocks noGrp="1"/>
          </p:cNvSpPr>
          <p:nvPr>
            <p:ph type="subTitle" idx="1"/>
          </p:nvPr>
        </p:nvSpPr>
        <p:spPr>
          <a:xfrm>
            <a:off x="2309441" y="4059250"/>
            <a:ext cx="5214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3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/>
          <p:nvPr/>
        </p:nvSpPr>
        <p:spPr>
          <a:xfrm>
            <a:off x="-28575" y="4446775"/>
            <a:ext cx="9191625" cy="712478"/>
          </a:xfrm>
          <a:custGeom>
            <a:avLst/>
            <a:gdLst/>
            <a:ahLst/>
            <a:cxnLst/>
            <a:rect l="l" t="t" r="r" b="b"/>
            <a:pathLst>
              <a:path w="367665" h="41339" extrusionOk="0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162" name="Google Shape;162;p5"/>
          <p:cNvSpPr/>
          <p:nvPr/>
        </p:nvSpPr>
        <p:spPr>
          <a:xfrm>
            <a:off x="-28575" y="4578111"/>
            <a:ext cx="9191625" cy="584439"/>
          </a:xfrm>
          <a:custGeom>
            <a:avLst/>
            <a:gdLst/>
            <a:ahLst/>
            <a:cxnLst/>
            <a:rect l="l" t="t" r="r" b="b"/>
            <a:pathLst>
              <a:path w="367665" h="33910" extrusionOk="0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163" name="Google Shape;163;p5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5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5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5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167" name="Google Shape;167;p5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l" t="t" r="r" b="b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8" name="Google Shape;168;p5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l" t="t" r="r" b="b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9" name="Google Shape;169;p5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l" t="t" r="r" b="b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70" name="Google Shape;170;p5"/>
          <p:cNvGrpSpPr/>
          <p:nvPr/>
        </p:nvGrpSpPr>
        <p:grpSpPr>
          <a:xfrm>
            <a:off x="-42837" y="4443488"/>
            <a:ext cx="9229575" cy="642788"/>
            <a:chOff x="-42837" y="4443488"/>
            <a:chExt cx="9229575" cy="642788"/>
          </a:xfrm>
        </p:grpSpPr>
        <p:sp>
          <p:nvSpPr>
            <p:cNvPr id="171" name="Google Shape;171;p5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" name="Google Shape;196;p5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5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5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5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5"/>
          <p:cNvSpPr txBox="1">
            <a:spLocks noGrp="1"/>
          </p:cNvSpPr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5"/>
          <p:cNvSpPr txBox="1">
            <a:spLocks noGrp="1"/>
          </p:cNvSpPr>
          <p:nvPr>
            <p:ph type="body" idx="1"/>
          </p:nvPr>
        </p:nvSpPr>
        <p:spPr>
          <a:xfrm>
            <a:off x="1075850" y="1540175"/>
            <a:ext cx="6996600" cy="19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◉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2" name="Google Shape;202;p5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"/>
          <p:cNvSpPr/>
          <p:nvPr/>
        </p:nvSpPr>
        <p:spPr>
          <a:xfrm>
            <a:off x="-28575" y="4446775"/>
            <a:ext cx="9191625" cy="712478"/>
          </a:xfrm>
          <a:custGeom>
            <a:avLst/>
            <a:gdLst/>
            <a:ahLst/>
            <a:cxnLst/>
            <a:rect l="l" t="t" r="r" b="b"/>
            <a:pathLst>
              <a:path w="367665" h="41339" extrusionOk="0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294" name="Google Shape;294;p8"/>
          <p:cNvSpPr/>
          <p:nvPr/>
        </p:nvSpPr>
        <p:spPr>
          <a:xfrm>
            <a:off x="-28575" y="4578111"/>
            <a:ext cx="9191625" cy="584439"/>
          </a:xfrm>
          <a:custGeom>
            <a:avLst/>
            <a:gdLst/>
            <a:ahLst/>
            <a:cxnLst/>
            <a:rect l="l" t="t" r="r" b="b"/>
            <a:pathLst>
              <a:path w="367665" h="33910" extrusionOk="0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295" name="Google Shape;295;p8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8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8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8" name="Google Shape;298;p8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299" name="Google Shape;299;p8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l" t="t" r="r" b="b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0" name="Google Shape;300;p8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l" t="t" r="r" b="b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1" name="Google Shape;301;p8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l" t="t" r="r" b="b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02" name="Google Shape;302;p8"/>
          <p:cNvGrpSpPr/>
          <p:nvPr/>
        </p:nvGrpSpPr>
        <p:grpSpPr>
          <a:xfrm>
            <a:off x="-42837" y="4443488"/>
            <a:ext cx="9229575" cy="642788"/>
            <a:chOff x="-42837" y="4443488"/>
            <a:chExt cx="9229575" cy="642788"/>
          </a:xfrm>
        </p:grpSpPr>
        <p:sp>
          <p:nvSpPr>
            <p:cNvPr id="303" name="Google Shape;303;p8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" name="Google Shape;328;p8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8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8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8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8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0"/>
          <p:cNvSpPr/>
          <p:nvPr/>
        </p:nvSpPr>
        <p:spPr>
          <a:xfrm>
            <a:off x="-28575" y="4446775"/>
            <a:ext cx="9191625" cy="712478"/>
          </a:xfrm>
          <a:custGeom>
            <a:avLst/>
            <a:gdLst/>
            <a:ahLst/>
            <a:cxnLst/>
            <a:rect l="l" t="t" r="r" b="b"/>
            <a:pathLst>
              <a:path w="367665" h="41339" extrusionOk="0">
                <a:moveTo>
                  <a:pt x="381" y="381"/>
                </a:moveTo>
                <a:lnTo>
                  <a:pt x="16574" y="16383"/>
                </a:lnTo>
                <a:lnTo>
                  <a:pt x="31623" y="7430"/>
                </a:lnTo>
                <a:lnTo>
                  <a:pt x="62484" y="7239"/>
                </a:lnTo>
                <a:lnTo>
                  <a:pt x="77724" y="0"/>
                </a:lnTo>
                <a:lnTo>
                  <a:pt x="92964" y="19622"/>
                </a:lnTo>
                <a:lnTo>
                  <a:pt x="108014" y="30861"/>
                </a:lnTo>
                <a:lnTo>
                  <a:pt x="123063" y="30671"/>
                </a:lnTo>
                <a:lnTo>
                  <a:pt x="139065" y="15050"/>
                </a:lnTo>
                <a:lnTo>
                  <a:pt x="154115" y="11430"/>
                </a:lnTo>
                <a:lnTo>
                  <a:pt x="168783" y="3408"/>
                </a:lnTo>
                <a:lnTo>
                  <a:pt x="184404" y="21527"/>
                </a:lnTo>
                <a:lnTo>
                  <a:pt x="199644" y="22155"/>
                </a:lnTo>
                <a:lnTo>
                  <a:pt x="214694" y="36386"/>
                </a:lnTo>
                <a:lnTo>
                  <a:pt x="230124" y="36386"/>
                </a:lnTo>
                <a:lnTo>
                  <a:pt x="246126" y="29147"/>
                </a:lnTo>
                <a:lnTo>
                  <a:pt x="261176" y="29147"/>
                </a:lnTo>
                <a:lnTo>
                  <a:pt x="275463" y="16574"/>
                </a:lnTo>
                <a:lnTo>
                  <a:pt x="291656" y="24384"/>
                </a:lnTo>
                <a:lnTo>
                  <a:pt x="305943" y="11811"/>
                </a:lnTo>
                <a:lnTo>
                  <a:pt x="336804" y="11621"/>
                </a:lnTo>
                <a:lnTo>
                  <a:pt x="351854" y="16383"/>
                </a:lnTo>
                <a:lnTo>
                  <a:pt x="367665" y="4001"/>
                </a:lnTo>
                <a:lnTo>
                  <a:pt x="367284" y="41339"/>
                </a:lnTo>
                <a:lnTo>
                  <a:pt x="0" y="413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378" name="Google Shape;378;p10"/>
          <p:cNvSpPr/>
          <p:nvPr/>
        </p:nvSpPr>
        <p:spPr>
          <a:xfrm>
            <a:off x="-28575" y="4578111"/>
            <a:ext cx="9191625" cy="584439"/>
          </a:xfrm>
          <a:custGeom>
            <a:avLst/>
            <a:gdLst/>
            <a:ahLst/>
            <a:cxnLst/>
            <a:rect l="l" t="t" r="r" b="b"/>
            <a:pathLst>
              <a:path w="367665" h="33910" extrusionOk="0">
                <a:moveTo>
                  <a:pt x="381" y="8001"/>
                </a:moveTo>
                <a:lnTo>
                  <a:pt x="16764" y="16266"/>
                </a:lnTo>
                <a:lnTo>
                  <a:pt x="47244" y="16266"/>
                </a:lnTo>
                <a:lnTo>
                  <a:pt x="62484" y="9925"/>
                </a:lnTo>
                <a:lnTo>
                  <a:pt x="77724" y="23434"/>
                </a:lnTo>
                <a:lnTo>
                  <a:pt x="92964" y="23434"/>
                </a:lnTo>
                <a:lnTo>
                  <a:pt x="107442" y="16266"/>
                </a:lnTo>
                <a:lnTo>
                  <a:pt x="122682" y="11855"/>
                </a:lnTo>
                <a:lnTo>
                  <a:pt x="138684" y="11855"/>
                </a:lnTo>
                <a:lnTo>
                  <a:pt x="153924" y="15714"/>
                </a:lnTo>
                <a:lnTo>
                  <a:pt x="168783" y="11028"/>
                </a:lnTo>
                <a:lnTo>
                  <a:pt x="184023" y="18471"/>
                </a:lnTo>
                <a:lnTo>
                  <a:pt x="199644" y="29775"/>
                </a:lnTo>
                <a:lnTo>
                  <a:pt x="214122" y="22055"/>
                </a:lnTo>
                <a:lnTo>
                  <a:pt x="229743" y="22055"/>
                </a:lnTo>
                <a:lnTo>
                  <a:pt x="245364" y="8546"/>
                </a:lnTo>
                <a:lnTo>
                  <a:pt x="260604" y="16266"/>
                </a:lnTo>
                <a:lnTo>
                  <a:pt x="275844" y="16266"/>
                </a:lnTo>
                <a:lnTo>
                  <a:pt x="291084" y="9925"/>
                </a:lnTo>
                <a:lnTo>
                  <a:pt x="321564" y="9925"/>
                </a:lnTo>
                <a:lnTo>
                  <a:pt x="336804" y="23158"/>
                </a:lnTo>
                <a:lnTo>
                  <a:pt x="351282" y="18471"/>
                </a:lnTo>
                <a:lnTo>
                  <a:pt x="367665" y="0"/>
                </a:lnTo>
                <a:lnTo>
                  <a:pt x="367665" y="33910"/>
                </a:lnTo>
                <a:lnTo>
                  <a:pt x="0" y="33910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379" name="Google Shape;379;p10"/>
          <p:cNvSpPr/>
          <p:nvPr/>
        </p:nvSpPr>
        <p:spPr>
          <a:xfrm rot="8100000">
            <a:off x="1847981" y="4252969"/>
            <a:ext cx="122612" cy="122612"/>
          </a:xfrm>
          <a:prstGeom prst="teardrop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0"/>
          <p:cNvSpPr/>
          <p:nvPr/>
        </p:nvSpPr>
        <p:spPr>
          <a:xfrm rot="8100000">
            <a:off x="6038981" y="453681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0"/>
          <p:cNvSpPr/>
          <p:nvPr/>
        </p:nvSpPr>
        <p:spPr>
          <a:xfrm rot="8100000">
            <a:off x="7181981" y="4570169"/>
            <a:ext cx="122612" cy="122612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0"/>
          <p:cNvGrpSpPr/>
          <p:nvPr/>
        </p:nvGrpSpPr>
        <p:grpSpPr>
          <a:xfrm>
            <a:off x="-9525" y="4462475"/>
            <a:ext cx="9167825" cy="595300"/>
            <a:chOff x="-9525" y="4462475"/>
            <a:chExt cx="9167825" cy="595300"/>
          </a:xfrm>
        </p:grpSpPr>
        <p:sp>
          <p:nvSpPr>
            <p:cNvPr id="383" name="Google Shape;383;p10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l" t="t" r="r" b="b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10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l" t="t" r="r" b="b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10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l" t="t" r="r" b="b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86" name="Google Shape;386;p10"/>
          <p:cNvGrpSpPr/>
          <p:nvPr/>
        </p:nvGrpSpPr>
        <p:grpSpPr>
          <a:xfrm>
            <a:off x="-42837" y="4443488"/>
            <a:ext cx="9229575" cy="642788"/>
            <a:chOff x="-42837" y="4443488"/>
            <a:chExt cx="9229575" cy="642788"/>
          </a:xfrm>
        </p:grpSpPr>
        <p:sp>
          <p:nvSpPr>
            <p:cNvPr id="387" name="Google Shape;387;p10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0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0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0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0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0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0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0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0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0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0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0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0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0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0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0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0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0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0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0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0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0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0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" name="Google Shape;412;p10"/>
          <p:cNvSpPr/>
          <p:nvPr/>
        </p:nvSpPr>
        <p:spPr>
          <a:xfrm>
            <a:off x="2990700" y="4586200"/>
            <a:ext cx="114600" cy="114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0"/>
          <p:cNvSpPr/>
          <p:nvPr/>
        </p:nvSpPr>
        <p:spPr>
          <a:xfrm>
            <a:off x="1085700" y="4871950"/>
            <a:ext cx="114600" cy="114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0"/>
          <p:cNvSpPr/>
          <p:nvPr/>
        </p:nvSpPr>
        <p:spPr>
          <a:xfrm>
            <a:off x="4895700" y="4516032"/>
            <a:ext cx="114600" cy="114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0"/>
          <p:cNvSpPr/>
          <p:nvPr/>
        </p:nvSpPr>
        <p:spPr>
          <a:xfrm rot="8100000">
            <a:off x="8699949" y="432916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0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 graph">
  <p:cSld name="BLANK_2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1"/>
          <p:cNvSpPr/>
          <p:nvPr/>
        </p:nvSpPr>
        <p:spPr>
          <a:xfrm>
            <a:off x="-20075" y="636775"/>
            <a:ext cx="9203950" cy="4550900"/>
          </a:xfrm>
          <a:custGeom>
            <a:avLst/>
            <a:gdLst/>
            <a:ahLst/>
            <a:cxnLst/>
            <a:rect l="l" t="t" r="r" b="b"/>
            <a:pathLst>
              <a:path w="368158" h="182036" extrusionOk="0">
                <a:moveTo>
                  <a:pt x="41" y="263"/>
                </a:moveTo>
                <a:lnTo>
                  <a:pt x="16234" y="11294"/>
                </a:lnTo>
                <a:lnTo>
                  <a:pt x="31283" y="5122"/>
                </a:lnTo>
                <a:lnTo>
                  <a:pt x="62144" y="4991"/>
                </a:lnTo>
                <a:lnTo>
                  <a:pt x="77384" y="0"/>
                </a:lnTo>
                <a:lnTo>
                  <a:pt x="92624" y="13527"/>
                </a:lnTo>
                <a:lnTo>
                  <a:pt x="107674" y="21276"/>
                </a:lnTo>
                <a:lnTo>
                  <a:pt x="122723" y="21145"/>
                </a:lnTo>
                <a:lnTo>
                  <a:pt x="138725" y="10375"/>
                </a:lnTo>
                <a:lnTo>
                  <a:pt x="153775" y="7880"/>
                </a:lnTo>
                <a:lnTo>
                  <a:pt x="168443" y="2349"/>
                </a:lnTo>
                <a:lnTo>
                  <a:pt x="184064" y="14841"/>
                </a:lnTo>
                <a:lnTo>
                  <a:pt x="199304" y="15274"/>
                </a:lnTo>
                <a:lnTo>
                  <a:pt x="214354" y="25085"/>
                </a:lnTo>
                <a:lnTo>
                  <a:pt x="229784" y="25085"/>
                </a:lnTo>
                <a:lnTo>
                  <a:pt x="245786" y="20094"/>
                </a:lnTo>
                <a:lnTo>
                  <a:pt x="260836" y="20094"/>
                </a:lnTo>
                <a:lnTo>
                  <a:pt x="275123" y="11426"/>
                </a:lnTo>
                <a:lnTo>
                  <a:pt x="291316" y="16810"/>
                </a:lnTo>
                <a:lnTo>
                  <a:pt x="305603" y="8143"/>
                </a:lnTo>
                <a:lnTo>
                  <a:pt x="336464" y="8012"/>
                </a:lnTo>
                <a:lnTo>
                  <a:pt x="351514" y="11294"/>
                </a:lnTo>
                <a:lnTo>
                  <a:pt x="367325" y="2758"/>
                </a:lnTo>
                <a:lnTo>
                  <a:pt x="368158" y="181769"/>
                </a:lnTo>
                <a:lnTo>
                  <a:pt x="0" y="18203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419" name="Google Shape;419;p11"/>
          <p:cNvSpPr/>
          <p:nvPr/>
        </p:nvSpPr>
        <p:spPr>
          <a:xfrm>
            <a:off x="-33475" y="768100"/>
            <a:ext cx="9210650" cy="4406200"/>
          </a:xfrm>
          <a:custGeom>
            <a:avLst/>
            <a:gdLst/>
            <a:ahLst/>
            <a:cxnLst/>
            <a:rect l="l" t="t" r="r" b="b"/>
            <a:pathLst>
              <a:path w="368426" h="176248" extrusionOk="0">
                <a:moveTo>
                  <a:pt x="577" y="5516"/>
                </a:moveTo>
                <a:lnTo>
                  <a:pt x="16960" y="11214"/>
                </a:lnTo>
                <a:lnTo>
                  <a:pt x="47440" y="11214"/>
                </a:lnTo>
                <a:lnTo>
                  <a:pt x="62680" y="6843"/>
                </a:lnTo>
                <a:lnTo>
                  <a:pt x="77920" y="16156"/>
                </a:lnTo>
                <a:lnTo>
                  <a:pt x="93160" y="16156"/>
                </a:lnTo>
                <a:lnTo>
                  <a:pt x="107638" y="11214"/>
                </a:lnTo>
                <a:lnTo>
                  <a:pt x="122878" y="8173"/>
                </a:lnTo>
                <a:lnTo>
                  <a:pt x="138880" y="8173"/>
                </a:lnTo>
                <a:lnTo>
                  <a:pt x="154120" y="10834"/>
                </a:lnTo>
                <a:lnTo>
                  <a:pt x="168979" y="7603"/>
                </a:lnTo>
                <a:lnTo>
                  <a:pt x="184219" y="12734"/>
                </a:lnTo>
                <a:lnTo>
                  <a:pt x="199840" y="20527"/>
                </a:lnTo>
                <a:lnTo>
                  <a:pt x="214318" y="15205"/>
                </a:lnTo>
                <a:lnTo>
                  <a:pt x="229939" y="15205"/>
                </a:lnTo>
                <a:lnTo>
                  <a:pt x="245560" y="5892"/>
                </a:lnTo>
                <a:lnTo>
                  <a:pt x="260800" y="11214"/>
                </a:lnTo>
                <a:lnTo>
                  <a:pt x="276040" y="11214"/>
                </a:lnTo>
                <a:lnTo>
                  <a:pt x="291280" y="6843"/>
                </a:lnTo>
                <a:lnTo>
                  <a:pt x="321760" y="6843"/>
                </a:lnTo>
                <a:lnTo>
                  <a:pt x="337000" y="15966"/>
                </a:lnTo>
                <a:lnTo>
                  <a:pt x="351478" y="12734"/>
                </a:lnTo>
                <a:lnTo>
                  <a:pt x="367861" y="0"/>
                </a:lnTo>
                <a:lnTo>
                  <a:pt x="368426" y="176248"/>
                </a:lnTo>
                <a:lnTo>
                  <a:pt x="0" y="176248"/>
                </a:lnTo>
                <a:close/>
              </a:path>
            </a:pathLst>
          </a:custGeom>
          <a:solidFill>
            <a:srgbClr val="00CEF6">
              <a:alpha val="73460"/>
            </a:srgbClr>
          </a:solidFill>
          <a:ln>
            <a:noFill/>
          </a:ln>
        </p:spPr>
      </p:sp>
      <p:sp>
        <p:nvSpPr>
          <p:cNvPr id="420" name="Google Shape;420;p11"/>
          <p:cNvSpPr/>
          <p:nvPr/>
        </p:nvSpPr>
        <p:spPr>
          <a:xfrm rot="8100000">
            <a:off x="1847981" y="442969"/>
            <a:ext cx="122612" cy="122612"/>
          </a:xfrm>
          <a:prstGeom prst="teardrop">
            <a:avLst>
              <a:gd name="adj" fmla="val 1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1"/>
          <p:cNvSpPr/>
          <p:nvPr/>
        </p:nvSpPr>
        <p:spPr>
          <a:xfrm rot="8100000">
            <a:off x="6038981" y="72681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1"/>
          <p:cNvSpPr/>
          <p:nvPr/>
        </p:nvSpPr>
        <p:spPr>
          <a:xfrm rot="8100000">
            <a:off x="7181981" y="760169"/>
            <a:ext cx="122612" cy="122612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11"/>
          <p:cNvGrpSpPr/>
          <p:nvPr/>
        </p:nvGrpSpPr>
        <p:grpSpPr>
          <a:xfrm>
            <a:off x="-9525" y="652475"/>
            <a:ext cx="9167825" cy="595300"/>
            <a:chOff x="-9525" y="4462475"/>
            <a:chExt cx="9167825" cy="595300"/>
          </a:xfrm>
        </p:grpSpPr>
        <p:sp>
          <p:nvSpPr>
            <p:cNvPr id="424" name="Google Shape;424;p11"/>
            <p:cNvSpPr/>
            <p:nvPr/>
          </p:nvSpPr>
          <p:spPr>
            <a:xfrm>
              <a:off x="-9525" y="4581525"/>
              <a:ext cx="4205300" cy="476250"/>
            </a:xfrm>
            <a:custGeom>
              <a:avLst/>
              <a:gdLst/>
              <a:ahLst/>
              <a:cxnLst/>
              <a:rect l="l" t="t" r="r" b="b"/>
              <a:pathLst>
                <a:path w="168212" h="19050" extrusionOk="0">
                  <a:moveTo>
                    <a:pt x="0" y="1715"/>
                  </a:moveTo>
                  <a:lnTo>
                    <a:pt x="15812" y="16574"/>
                  </a:lnTo>
                  <a:lnTo>
                    <a:pt x="31052" y="16574"/>
                  </a:lnTo>
                  <a:lnTo>
                    <a:pt x="46292" y="14097"/>
                  </a:lnTo>
                  <a:lnTo>
                    <a:pt x="61532" y="19050"/>
                  </a:lnTo>
                  <a:lnTo>
                    <a:pt x="76581" y="11240"/>
                  </a:lnTo>
                  <a:lnTo>
                    <a:pt x="92012" y="11240"/>
                  </a:lnTo>
                  <a:lnTo>
                    <a:pt x="106871" y="0"/>
                  </a:lnTo>
                  <a:lnTo>
                    <a:pt x="122111" y="2667"/>
                  </a:lnTo>
                  <a:lnTo>
                    <a:pt x="137541" y="2667"/>
                  </a:lnTo>
                  <a:lnTo>
                    <a:pt x="152972" y="16002"/>
                  </a:lnTo>
                  <a:lnTo>
                    <a:pt x="168212" y="16002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25" name="Google Shape;425;p11"/>
            <p:cNvSpPr/>
            <p:nvPr/>
          </p:nvSpPr>
          <p:spPr>
            <a:xfrm>
              <a:off x="4195775" y="4462475"/>
              <a:ext cx="3424225" cy="590550"/>
            </a:xfrm>
            <a:custGeom>
              <a:avLst/>
              <a:gdLst/>
              <a:ahLst/>
              <a:cxnLst/>
              <a:rect l="l" t="t" r="r" b="b"/>
              <a:pathLst>
                <a:path w="136969" h="23622" extrusionOk="0">
                  <a:moveTo>
                    <a:pt x="0" y="20955"/>
                  </a:moveTo>
                  <a:lnTo>
                    <a:pt x="15049" y="9144"/>
                  </a:lnTo>
                  <a:lnTo>
                    <a:pt x="30480" y="4381"/>
                  </a:lnTo>
                  <a:lnTo>
                    <a:pt x="45720" y="13716"/>
                  </a:lnTo>
                  <a:lnTo>
                    <a:pt x="60769" y="13716"/>
                  </a:lnTo>
                  <a:lnTo>
                    <a:pt x="76009" y="16573"/>
                  </a:lnTo>
                  <a:lnTo>
                    <a:pt x="91249" y="11811"/>
                  </a:lnTo>
                  <a:lnTo>
                    <a:pt x="106680" y="23622"/>
                  </a:lnTo>
                  <a:lnTo>
                    <a:pt x="122110" y="23622"/>
                  </a:lnTo>
                  <a:lnTo>
                    <a:pt x="136969" y="0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26" name="Google Shape;426;p11"/>
            <p:cNvSpPr/>
            <p:nvPr/>
          </p:nvSpPr>
          <p:spPr>
            <a:xfrm>
              <a:off x="7624775" y="4472000"/>
              <a:ext cx="1533525" cy="414325"/>
            </a:xfrm>
            <a:custGeom>
              <a:avLst/>
              <a:gdLst/>
              <a:ahLst/>
              <a:cxnLst/>
              <a:rect l="l" t="t" r="r" b="b"/>
              <a:pathLst>
                <a:path w="61341" h="16573" extrusionOk="0">
                  <a:moveTo>
                    <a:pt x="0" y="0"/>
                  </a:moveTo>
                  <a:lnTo>
                    <a:pt x="15049" y="4762"/>
                  </a:lnTo>
                  <a:lnTo>
                    <a:pt x="30670" y="4762"/>
                  </a:lnTo>
                  <a:lnTo>
                    <a:pt x="45910" y="4762"/>
                  </a:lnTo>
                  <a:lnTo>
                    <a:pt x="61341" y="16573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427" name="Google Shape;427;p11"/>
          <p:cNvGrpSpPr/>
          <p:nvPr/>
        </p:nvGrpSpPr>
        <p:grpSpPr>
          <a:xfrm>
            <a:off x="-42837" y="633488"/>
            <a:ext cx="9229575" cy="642787"/>
            <a:chOff x="-42837" y="4443488"/>
            <a:chExt cx="9229575" cy="642787"/>
          </a:xfrm>
        </p:grpSpPr>
        <p:sp>
          <p:nvSpPr>
            <p:cNvPr id="428" name="Google Shape;428;p11"/>
            <p:cNvSpPr/>
            <p:nvPr/>
          </p:nvSpPr>
          <p:spPr>
            <a:xfrm>
              <a:off x="1114450" y="49006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1495450" y="502927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733450" y="49721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352450" y="49626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42837" y="46054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876450" y="48340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2257450" y="48292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2638450" y="454826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3019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3400450" y="46149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3781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4162450" y="49483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4543450" y="4667325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4924450" y="45435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5305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5686450" y="47721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6067450" y="484830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6448450" y="472923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6829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7210450" y="5024513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7591450" y="44434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7972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8353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734450" y="4557788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9129738" y="4867350"/>
              <a:ext cx="57000" cy="5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3" name="Google Shape;453;p11"/>
          <p:cNvSpPr/>
          <p:nvPr/>
        </p:nvSpPr>
        <p:spPr>
          <a:xfrm>
            <a:off x="2990700" y="776200"/>
            <a:ext cx="114600" cy="114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1"/>
          <p:cNvSpPr/>
          <p:nvPr/>
        </p:nvSpPr>
        <p:spPr>
          <a:xfrm>
            <a:off x="1085700" y="1061950"/>
            <a:ext cx="114600" cy="114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1"/>
          <p:cNvSpPr/>
          <p:nvPr/>
        </p:nvSpPr>
        <p:spPr>
          <a:xfrm>
            <a:off x="4895700" y="706032"/>
            <a:ext cx="114600" cy="1146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1"/>
          <p:cNvSpPr/>
          <p:nvPr/>
        </p:nvSpPr>
        <p:spPr>
          <a:xfrm rot="8100000">
            <a:off x="8699949" y="519169"/>
            <a:ext cx="122612" cy="122612"/>
          </a:xfrm>
          <a:prstGeom prst="teardrop">
            <a:avLst>
              <a:gd name="adj" fmla="val 100000"/>
            </a:avLst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1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70359" y="1041401"/>
            <a:ext cx="2788841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Garamond"/>
              <a:buNone/>
              <a:defRPr sz="18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4064001" y="736599"/>
            <a:ext cx="4102100" cy="3670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270034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2070"/>
              <a:buChar char="•"/>
              <a:defRPr/>
            </a:lvl1pPr>
            <a:lvl2pPr marL="685800" lvl="1" indent="-270033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2pPr>
            <a:lvl3pPr marL="1028700" lvl="2" indent="-270033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3pPr>
            <a:lvl4pPr marL="1371600" lvl="3" indent="-270033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4pPr>
            <a:lvl5pPr marL="1714500" lvl="4" indent="-270034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5pPr>
            <a:lvl6pPr marL="2057400" lvl="5" indent="-270034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6pPr>
            <a:lvl7pPr marL="2400300" lvl="6" indent="-270034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7pPr>
            <a:lvl8pPr marL="2743200" lvl="7" indent="-270034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2070"/>
              <a:buChar char="•"/>
              <a:defRPr/>
            </a:lvl8pPr>
            <a:lvl9pPr marL="3086100" lvl="8" indent="-270034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2"/>
          </p:nvPr>
        </p:nvSpPr>
        <p:spPr>
          <a:xfrm>
            <a:off x="970359" y="2273299"/>
            <a:ext cx="2788841" cy="182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840"/>
              <a:buNone/>
              <a:defRPr sz="1200"/>
            </a:lvl1pPr>
            <a:lvl2pPr marL="685800" lvl="1" indent="-17145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380"/>
              <a:buNone/>
              <a:defRPr sz="900"/>
            </a:lvl2pPr>
            <a:lvl3pPr marL="1028700" lvl="2" indent="-17145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150"/>
              <a:buNone/>
              <a:defRPr sz="750"/>
            </a:lvl3pPr>
            <a:lvl4pPr marL="1371600" lvl="3" indent="-17145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035"/>
              <a:buNone/>
              <a:defRPr sz="675"/>
            </a:lvl4pPr>
            <a:lvl5pPr marL="1714500" lvl="4" indent="-17145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035"/>
              <a:buNone/>
              <a:defRPr sz="675"/>
            </a:lvl5pPr>
            <a:lvl6pPr marL="2057400" lvl="5" indent="-17145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035"/>
              <a:buNone/>
              <a:defRPr sz="675"/>
            </a:lvl6pPr>
            <a:lvl7pPr marL="2400300" lvl="6" indent="-17145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035"/>
              <a:buNone/>
              <a:defRPr sz="675"/>
            </a:lvl7pPr>
            <a:lvl8pPr marL="2743200" lvl="7" indent="-17145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035"/>
              <a:buNone/>
              <a:defRPr sz="675"/>
            </a:lvl8pPr>
            <a:lvl9pPr marL="3086100" lvl="8" indent="-17145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ts val="1035"/>
              <a:buNone/>
              <a:defRPr sz="675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3" name="Google Shape;23;p3"/>
          <p:cNvCxnSpPr/>
          <p:nvPr/>
        </p:nvCxnSpPr>
        <p:spPr>
          <a:xfrm>
            <a:off x="1047127" y="2184400"/>
            <a:ext cx="2635874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55490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381000" y="7"/>
            <a:ext cx="8382000" cy="5162348"/>
            <a:chOff x="381000" y="-18750"/>
            <a:chExt cx="8382000" cy="5181000"/>
          </a:xfrm>
        </p:grpSpPr>
        <p:cxnSp>
          <p:nvCxnSpPr>
            <p:cNvPr id="7" name="Google Shape;7;p1"/>
            <p:cNvCxnSpPr/>
            <p:nvPr/>
          </p:nvCxnSpPr>
          <p:spPr>
            <a:xfrm>
              <a:off x="762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" name="Google Shape;8;p1"/>
            <p:cNvCxnSpPr/>
            <p:nvPr/>
          </p:nvCxnSpPr>
          <p:spPr>
            <a:xfrm>
              <a:off x="1524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9;p1"/>
            <p:cNvCxnSpPr/>
            <p:nvPr/>
          </p:nvCxnSpPr>
          <p:spPr>
            <a:xfrm>
              <a:off x="2286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10;p1"/>
            <p:cNvCxnSpPr/>
            <p:nvPr/>
          </p:nvCxnSpPr>
          <p:spPr>
            <a:xfrm>
              <a:off x="3048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1"/>
            <p:cNvCxnSpPr/>
            <p:nvPr/>
          </p:nvCxnSpPr>
          <p:spPr>
            <a:xfrm>
              <a:off x="3810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1"/>
            <p:cNvCxnSpPr/>
            <p:nvPr/>
          </p:nvCxnSpPr>
          <p:spPr>
            <a:xfrm>
              <a:off x="4572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1"/>
            <p:cNvCxnSpPr/>
            <p:nvPr/>
          </p:nvCxnSpPr>
          <p:spPr>
            <a:xfrm>
              <a:off x="5334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1"/>
            <p:cNvCxnSpPr/>
            <p:nvPr/>
          </p:nvCxnSpPr>
          <p:spPr>
            <a:xfrm>
              <a:off x="6096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1"/>
            <p:cNvCxnSpPr/>
            <p:nvPr/>
          </p:nvCxnSpPr>
          <p:spPr>
            <a:xfrm>
              <a:off x="6858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1"/>
            <p:cNvCxnSpPr/>
            <p:nvPr/>
          </p:nvCxnSpPr>
          <p:spPr>
            <a:xfrm>
              <a:off x="7620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1"/>
            <p:cNvCxnSpPr/>
            <p:nvPr/>
          </p:nvCxnSpPr>
          <p:spPr>
            <a:xfrm>
              <a:off x="8382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1"/>
            <p:cNvCxnSpPr/>
            <p:nvPr/>
          </p:nvCxnSpPr>
          <p:spPr>
            <a:xfrm>
              <a:off x="381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1"/>
            <p:cNvCxnSpPr/>
            <p:nvPr/>
          </p:nvCxnSpPr>
          <p:spPr>
            <a:xfrm>
              <a:off x="1143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1"/>
            <p:cNvCxnSpPr/>
            <p:nvPr/>
          </p:nvCxnSpPr>
          <p:spPr>
            <a:xfrm>
              <a:off x="1905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1"/>
            <p:cNvCxnSpPr/>
            <p:nvPr/>
          </p:nvCxnSpPr>
          <p:spPr>
            <a:xfrm>
              <a:off x="2667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1"/>
            <p:cNvCxnSpPr/>
            <p:nvPr/>
          </p:nvCxnSpPr>
          <p:spPr>
            <a:xfrm>
              <a:off x="3429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1"/>
            <p:cNvCxnSpPr/>
            <p:nvPr/>
          </p:nvCxnSpPr>
          <p:spPr>
            <a:xfrm>
              <a:off x="4191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1"/>
            <p:cNvCxnSpPr/>
            <p:nvPr/>
          </p:nvCxnSpPr>
          <p:spPr>
            <a:xfrm>
              <a:off x="4953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1"/>
            <p:cNvCxnSpPr/>
            <p:nvPr/>
          </p:nvCxnSpPr>
          <p:spPr>
            <a:xfrm>
              <a:off x="5715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1"/>
            <p:cNvCxnSpPr/>
            <p:nvPr/>
          </p:nvCxnSpPr>
          <p:spPr>
            <a:xfrm>
              <a:off x="6477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1"/>
            <p:cNvCxnSpPr/>
            <p:nvPr/>
          </p:nvCxnSpPr>
          <p:spPr>
            <a:xfrm>
              <a:off x="7239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1"/>
            <p:cNvCxnSpPr/>
            <p:nvPr/>
          </p:nvCxnSpPr>
          <p:spPr>
            <a:xfrm>
              <a:off x="8001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1"/>
            <p:cNvCxnSpPr/>
            <p:nvPr/>
          </p:nvCxnSpPr>
          <p:spPr>
            <a:xfrm>
              <a:off x="8763000" y="-18750"/>
              <a:ext cx="0" cy="518100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dash"/>
              <a:round/>
              <a:headEnd type="none" w="med" len="med"/>
              <a:tailEnd type="none" w="med" len="med"/>
            </a:ln>
          </p:spPr>
        </p:cxnSp>
      </p:grpSp>
      <p:sp>
        <p:nvSpPr>
          <p:cNvPr id="30" name="Google Shape;30;p1"/>
          <p:cNvSpPr txBox="1">
            <a:spLocks noGrp="1"/>
          </p:cNvSpPr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sz="2000" b="1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sz="2000" b="1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sz="2000" b="1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sz="2000" b="1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sz="2000" b="1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sz="2000" b="1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sz="2000" b="1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sz="2000" b="1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sz="2000" b="1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31" name="Google Shape;31;p1"/>
          <p:cNvSpPr txBox="1">
            <a:spLocks noGrp="1"/>
          </p:cNvSpPr>
          <p:nvPr>
            <p:ph type="body" idx="1"/>
          </p:nvPr>
        </p:nvSpPr>
        <p:spPr>
          <a:xfrm>
            <a:off x="1075850" y="1540175"/>
            <a:ext cx="6996600" cy="19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◉"/>
              <a:defRPr sz="2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◉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32" name="Google Shape;32;p1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>
              <a:buNone/>
              <a:defRPr sz="1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6" r:id="rId5"/>
    <p:sldLayoutId id="2147483657" r:id="rId6"/>
    <p:sldLayoutId id="2147483660" r:id="rId7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thGpX8MdK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tNbSAwOCFXvWJ3R8bhu-JBuIZNfe1vf-oyDEuVjJsNA/edit?usp=sharin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chronicle.com/events/virtual/the-new-digital-equity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nsidehighered.com/opinion/blogs/higher-ed-gamma/2023/07/14/why-does-gen-z-seem-so-vulnerable-stress-anxiety-trauma" TargetMode="External"/><Relationship Id="rId5" Type="http://schemas.openxmlformats.org/officeDocument/2006/relationships/hyperlink" Target="https://www.pewresearch.org/short-reads/2023/05/22/5-things-to-keep-in-mind-when-you-hear-about-gen-z-millennials-boomers-and-other-generations/" TargetMode="Externa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3"/>
          <p:cNvSpPr txBox="1">
            <a:spLocks noGrp="1"/>
          </p:cNvSpPr>
          <p:nvPr>
            <p:ph type="ctrTitle"/>
          </p:nvPr>
        </p:nvSpPr>
        <p:spPr>
          <a:xfrm>
            <a:off x="653768" y="2969062"/>
            <a:ext cx="8188111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Get the Tea on Gen Z:</a:t>
            </a:r>
            <a:br>
              <a:rPr lang="en" dirty="0"/>
            </a:br>
            <a:r>
              <a:rPr lang="en" sz="2800" dirty="0"/>
              <a:t>Who They Are, What They Know, and W</a:t>
            </a:r>
            <a:r>
              <a:rPr lang="en-US" sz="2800" dirty="0"/>
              <a:t>ha</a:t>
            </a:r>
            <a:r>
              <a:rPr lang="en" sz="2800" dirty="0"/>
              <a:t>t they Need</a:t>
            </a:r>
            <a:endParaRPr dirty="0"/>
          </a:p>
        </p:txBody>
      </p:sp>
      <p:pic>
        <p:nvPicPr>
          <p:cNvPr id="3" name="Google Shape;542;p22">
            <a:extLst>
              <a:ext uri="{FF2B5EF4-FFF2-40B4-BE49-F238E27FC236}">
                <a16:creationId xmlns:a16="http://schemas.microsoft.com/office/drawing/2014/main" id="{05C8BE8F-41E8-4E9C-8E4A-7132B66E14E9}"/>
              </a:ext>
            </a:extLst>
          </p:cNvPr>
          <p:cNvPicPr preferRelativeResize="0"/>
          <p:nvPr/>
        </p:nvPicPr>
        <p:blipFill>
          <a:blip r:embed="rId3"/>
          <a:srcRect t="1323" b="1323"/>
          <a:stretch/>
        </p:blipFill>
        <p:spPr>
          <a:xfrm>
            <a:off x="653768" y="397224"/>
            <a:ext cx="2910314" cy="2875911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Google Shape;486;p16">
            <a:extLst>
              <a:ext uri="{FF2B5EF4-FFF2-40B4-BE49-F238E27FC236}">
                <a16:creationId xmlns:a16="http://schemas.microsoft.com/office/drawing/2014/main" id="{25FAA3A1-E7E6-4C32-9E25-8DE98FA4455F}"/>
              </a:ext>
            </a:extLst>
          </p:cNvPr>
          <p:cNvSpPr txBox="1">
            <a:spLocks/>
          </p:cNvSpPr>
          <p:nvPr/>
        </p:nvSpPr>
        <p:spPr>
          <a:xfrm>
            <a:off x="1964700" y="4188113"/>
            <a:ext cx="5214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2000">
                <a:solidFill>
                  <a:srgbClr val="FFFFFF"/>
                </a:solidFill>
                <a:latin typeface="Source Sans Pro"/>
                <a:ea typeface="Source Sans Pro"/>
                <a:sym typeface="Source Sans Pro"/>
              </a:rPr>
              <a:t>Faculty </a:t>
            </a:r>
            <a:r>
              <a:rPr lang="en-US" sz="2000">
                <a:solidFill>
                  <a:srgbClr val="FFFFFF"/>
                </a:solidFill>
                <a:latin typeface="Source Sans Pro"/>
                <a:ea typeface="Source Sans Pro"/>
              </a:rPr>
              <a:t>Development Day 2023</a:t>
            </a:r>
          </a:p>
        </p:txBody>
      </p:sp>
      <p:pic>
        <p:nvPicPr>
          <p:cNvPr id="4" name="Picture 3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27A19F55-A7CC-C421-ED7B-06EEBF7BE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9" y="4437598"/>
            <a:ext cx="1125616" cy="649519"/>
          </a:xfrm>
          <a:prstGeom prst="rect">
            <a:avLst/>
          </a:prstGeom>
        </p:spPr>
      </p:pic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EE0C213B-6805-EEBF-58A1-38167BD13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9537" y="4440690"/>
            <a:ext cx="635844" cy="6581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1073700" y="217030"/>
            <a:ext cx="6996600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GEN Z</a:t>
            </a:r>
            <a:r>
              <a:rPr lang="en-US" sz="3200" dirty="0">
                <a:solidFill>
                  <a:schemeClr val="accent2"/>
                </a:solidFill>
              </a:rPr>
              <a:t> RESEARCH</a:t>
            </a:r>
            <a:endParaRPr sz="3200" dirty="0">
              <a:solidFill>
                <a:schemeClr val="accent2"/>
              </a:solidFill>
            </a:endParaRPr>
          </a:p>
        </p:txBody>
      </p:sp>
      <p:sp>
        <p:nvSpPr>
          <p:cNvPr id="500" name="Google Shape;500;p18"/>
          <p:cNvSpPr txBox="1">
            <a:spLocks noGrp="1"/>
          </p:cNvSpPr>
          <p:nvPr>
            <p:ph type="body" idx="1"/>
          </p:nvPr>
        </p:nvSpPr>
        <p:spPr>
          <a:xfrm>
            <a:off x="1075850" y="812935"/>
            <a:ext cx="6987232" cy="2887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/>
            <a:r>
              <a:rPr lang="en-US" sz="2200" dirty="0"/>
              <a:t>The most diverse generation yet</a:t>
            </a:r>
          </a:p>
          <a:p>
            <a:pPr marL="342900" indent="-342900"/>
            <a:r>
              <a:rPr lang="en-US" sz="2200" dirty="0"/>
              <a:t>On course to be the most educated generation</a:t>
            </a:r>
          </a:p>
          <a:p>
            <a:pPr marL="342900" indent="-342900"/>
            <a:r>
              <a:rPr lang="en-US" sz="2200" dirty="0"/>
              <a:t>Most steeped in technology (including the K-12 context) so far</a:t>
            </a:r>
          </a:p>
          <a:p>
            <a:pPr marL="342900" indent="-342900"/>
            <a:r>
              <a:rPr lang="en-US" sz="2200" dirty="0"/>
              <a:t>Pragmatic in college choice: career-oriented choices</a:t>
            </a:r>
          </a:p>
          <a:p>
            <a:pPr marL="342900" indent="-342900"/>
            <a:r>
              <a:rPr lang="en-US" sz="2200" dirty="0"/>
              <a:t>"OK with saying they are not OK"</a:t>
            </a:r>
            <a:endParaRPr lang="en-US" dirty="0"/>
          </a:p>
          <a:p>
            <a:pPr marL="342900" indent="-342900"/>
            <a:r>
              <a:rPr lang="en-US" sz="2200" dirty="0"/>
              <a:t>Socializing less face-to-face than previous generations</a:t>
            </a:r>
          </a:p>
          <a:p>
            <a:pPr marL="342900" indent="-342900"/>
            <a:endParaRPr lang="en-US" sz="2200" dirty="0"/>
          </a:p>
        </p:txBody>
      </p:sp>
      <p:pic>
        <p:nvPicPr>
          <p:cNvPr id="2" name="Picture 1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38AD7CF8-0D5F-1B0F-A063-50CC0B980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A23781C6-70BC-6749-4334-75D781316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F3043E-CA95-883A-77B4-5D0FF9B79BD5}"/>
              </a:ext>
            </a:extLst>
          </p:cNvPr>
          <p:cNvSpPr txBox="1"/>
          <p:nvPr/>
        </p:nvSpPr>
        <p:spPr>
          <a:xfrm>
            <a:off x="693295" y="3803754"/>
            <a:ext cx="7710564" cy="8711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rgbClr val="28324A"/>
                </a:solidFill>
                <a:cs typeface="Calibri"/>
              </a:rPr>
              <a:t>Katz, R., Ogilvie, S., Shaw, J., &amp; Woodhead, L. (2022). </a:t>
            </a:r>
            <a:r>
              <a:rPr lang="en-US" sz="900" i="1" dirty="0"/>
              <a:t>Gen Z, explained: The art of living in a digital age</a:t>
            </a:r>
            <a:r>
              <a:rPr lang="en-US" sz="900" dirty="0"/>
              <a:t>. University of Chicago Press.</a:t>
            </a:r>
            <a:r>
              <a:rPr lang="en-US" sz="900" dirty="0">
                <a:solidFill>
                  <a:srgbClr val="28324A"/>
                </a:solidFill>
                <a:cs typeface="Calibri"/>
              </a:rPr>
              <a:t> </a:t>
            </a:r>
            <a:endParaRPr lang="en-US" sz="900" dirty="0"/>
          </a:p>
          <a:p>
            <a:endParaRPr lang="en-US" sz="900" dirty="0">
              <a:solidFill>
                <a:srgbClr val="28324A"/>
              </a:solidFill>
              <a:cs typeface="Calibri"/>
            </a:endParaRPr>
          </a:p>
          <a:p>
            <a:r>
              <a:rPr lang="en-US" sz="900" dirty="0">
                <a:solidFill>
                  <a:srgbClr val="28324A"/>
                </a:solidFill>
                <a:cs typeface="Calibri"/>
              </a:rPr>
              <a:t>Twenge, J. M. (2023). </a:t>
            </a:r>
            <a:r>
              <a:rPr lang="en-US" sz="900" i="1" dirty="0"/>
              <a:t>Generations: The real differences between Gen Z, Millennials, Gen X, Boomers, and Silents—and what they mean for America's Future</a:t>
            </a:r>
            <a:r>
              <a:rPr lang="en-US" sz="900" dirty="0"/>
              <a:t>. Simon and Schuster.</a:t>
            </a:r>
            <a:r>
              <a:rPr lang="en-US" sz="900" dirty="0">
                <a:solidFill>
                  <a:srgbClr val="28324A"/>
                </a:solidFill>
                <a:cs typeface="Calibri"/>
              </a:rPr>
              <a:t> </a:t>
            </a:r>
            <a:endParaRPr lang="en-US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939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6"/>
          <p:cNvSpPr txBox="1">
            <a:spLocks noGrp="1"/>
          </p:cNvSpPr>
          <p:nvPr>
            <p:ph type="ctrTitle"/>
          </p:nvPr>
        </p:nvSpPr>
        <p:spPr>
          <a:xfrm>
            <a:off x="1636295" y="3031150"/>
            <a:ext cx="5887655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do we know about incoming John Jay Gen Zers?</a:t>
            </a:r>
            <a:endParaRPr dirty="0"/>
          </a:p>
        </p:txBody>
      </p:sp>
      <p:sp>
        <p:nvSpPr>
          <p:cNvPr id="487" name="Google Shape;487;p16"/>
          <p:cNvSpPr txBox="1"/>
          <p:nvPr/>
        </p:nvSpPr>
        <p:spPr>
          <a:xfrm>
            <a:off x="7416725" y="3661925"/>
            <a:ext cx="1760400" cy="12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chemeClr val="accent2"/>
                </a:solidFill>
                <a:latin typeface="Oswald"/>
                <a:sym typeface="Oswald"/>
              </a:rPr>
              <a:t>3</a:t>
            </a:r>
            <a:endParaRPr sz="12000">
              <a:solidFill>
                <a:schemeClr val="accent2"/>
              </a:solidFill>
            </a:endParaRPr>
          </a:p>
        </p:txBody>
      </p:sp>
      <p:pic>
        <p:nvPicPr>
          <p:cNvPr id="4" name="Picture 3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08B7099F-FD29-06D8-10FD-68F8A22C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300A0A87-8ADF-2576-E035-3831B6E39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  <p:pic>
        <p:nvPicPr>
          <p:cNvPr id="7" name="Google Shape;542;p22">
            <a:extLst>
              <a:ext uri="{FF2B5EF4-FFF2-40B4-BE49-F238E27FC236}">
                <a16:creationId xmlns:a16="http://schemas.microsoft.com/office/drawing/2014/main" id="{DC2AF30A-0059-D1B7-66D7-781E492BC3C5}"/>
              </a:ext>
            </a:extLst>
          </p:cNvPr>
          <p:cNvPicPr preferRelativeResize="0"/>
          <p:nvPr/>
        </p:nvPicPr>
        <p:blipFill rotWithShape="1">
          <a:blip r:embed="rId5"/>
          <a:srcRect l="23454" t="1671" r="34227" b="8393"/>
          <a:stretch/>
        </p:blipFill>
        <p:spPr>
          <a:xfrm flipH="1">
            <a:off x="495754" y="283362"/>
            <a:ext cx="2910314" cy="2875911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208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484909" y="217030"/>
            <a:ext cx="8388927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2023 ENTERING </a:t>
            </a:r>
            <a:r>
              <a:rPr lang="en-US" sz="3200" dirty="0">
                <a:solidFill>
                  <a:schemeClr val="accent2"/>
                </a:solidFill>
              </a:rPr>
              <a:t>FIRST YEAR STUDENT SNAPSHOT</a:t>
            </a:r>
            <a:endParaRPr sz="3200" dirty="0">
              <a:solidFill>
                <a:schemeClr val="accent2"/>
              </a:solidFill>
            </a:endParaRPr>
          </a:p>
        </p:txBody>
      </p:sp>
      <p:sp>
        <p:nvSpPr>
          <p:cNvPr id="500" name="Google Shape;500;p18"/>
          <p:cNvSpPr txBox="1">
            <a:spLocks noGrp="1"/>
          </p:cNvSpPr>
          <p:nvPr>
            <p:ph type="body" idx="1"/>
          </p:nvPr>
        </p:nvSpPr>
        <p:spPr>
          <a:xfrm>
            <a:off x="1073700" y="1224682"/>
            <a:ext cx="6996600" cy="19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7472" indent="-342900"/>
            <a:r>
              <a:rPr lang="en-US" sz="2200" dirty="0">
                <a:solidFill>
                  <a:schemeClr val="tx1"/>
                </a:solidFill>
              </a:rPr>
              <a:t>1901 </a:t>
            </a:r>
            <a:r>
              <a:rPr lang="en-US" sz="2200" dirty="0"/>
              <a:t>enrolled for fall 2023 (as of 8/22/23)</a:t>
            </a:r>
          </a:p>
          <a:p>
            <a:pPr marL="347472" indent="-342900"/>
            <a:r>
              <a:rPr lang="en-US" sz="2200" dirty="0"/>
              <a:t>99.8% are Gen Z (1995-2012)</a:t>
            </a:r>
          </a:p>
          <a:p>
            <a:pPr marL="347472" indent="-342900"/>
            <a:r>
              <a:rPr lang="en-US" sz="2200" dirty="0"/>
              <a:t>Birth year range from 1999-2006 (17-24 years old)</a:t>
            </a:r>
          </a:p>
          <a:p>
            <a:pPr marL="347472" indent="-342900"/>
            <a:r>
              <a:rPr lang="en-US" sz="2200" dirty="0"/>
              <a:t>Majority (80%) birth year in 2005</a:t>
            </a:r>
          </a:p>
          <a:p>
            <a:pPr marL="804672" lvl="2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Would have been first year/sophomores in HS at the height of the pandemic</a:t>
            </a:r>
          </a:p>
          <a:p>
            <a:pPr marL="342900" indent="-342900"/>
            <a:endParaRPr lang="en-US" sz="2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2C6778-B61B-9CC1-C50C-EBD07B6349C4}"/>
              </a:ext>
            </a:extLst>
          </p:cNvPr>
          <p:cNvSpPr txBox="1"/>
          <p:nvPr/>
        </p:nvSpPr>
        <p:spPr>
          <a:xfrm>
            <a:off x="6594904" y="4866501"/>
            <a:ext cx="2505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(Enrollment data, as of 8/22/2023)</a:t>
            </a:r>
          </a:p>
        </p:txBody>
      </p:sp>
      <p:pic>
        <p:nvPicPr>
          <p:cNvPr id="3" name="Picture 2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AC52EE3E-47CD-FF54-C25E-28B033370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51235D79-3C72-A377-F463-23302E423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73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1FEA3-A1A2-FF5F-EE1D-1E1049EB64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7472"/>
            <a:r>
              <a:rPr lang="en-US" dirty="0"/>
              <a:t>712 respondents (as of 8/22/23)</a:t>
            </a:r>
          </a:p>
          <a:p>
            <a:pPr marL="347472"/>
            <a:r>
              <a:rPr lang="en-US" dirty="0"/>
              <a:t>25 questions</a:t>
            </a:r>
          </a:p>
          <a:p>
            <a:pPr marL="347472"/>
            <a:r>
              <a:rPr lang="en-US" dirty="0"/>
              <a:t>Based on Beginning College Survey of Student Engagement (BCSSE)</a:t>
            </a:r>
          </a:p>
          <a:p>
            <a:pPr marL="804672" lvl="2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Measures prior experiences and expectations as a new student in college</a:t>
            </a:r>
          </a:p>
        </p:txBody>
      </p:sp>
      <p:sp>
        <p:nvSpPr>
          <p:cNvPr id="4" name="Google Shape;499;p18">
            <a:extLst>
              <a:ext uri="{FF2B5EF4-FFF2-40B4-BE49-F238E27FC236}">
                <a16:creationId xmlns:a16="http://schemas.microsoft.com/office/drawing/2014/main" id="{33F2DE0F-5A64-A12B-6AFF-0A38B27DFF08}"/>
              </a:ext>
            </a:extLst>
          </p:cNvPr>
          <p:cNvSpPr txBox="1">
            <a:spLocks/>
          </p:cNvSpPr>
          <p:nvPr/>
        </p:nvSpPr>
        <p:spPr>
          <a:xfrm>
            <a:off x="484909" y="217030"/>
            <a:ext cx="8388927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sz="2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sz="2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sz="2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sz="2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sz="2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sz="2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sz="2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sz="2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Oswald"/>
              <a:buNone/>
              <a:defRPr sz="2000" b="1" i="0" u="none" strike="noStrike" cap="none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sz="3200" dirty="0"/>
              <a:t>2023 SUMMER BRIDGE </a:t>
            </a:r>
            <a:r>
              <a:rPr lang="en-US" sz="3200" dirty="0">
                <a:solidFill>
                  <a:schemeClr val="accent2"/>
                </a:solidFill>
              </a:rPr>
              <a:t>SURVEY</a:t>
            </a:r>
          </a:p>
        </p:txBody>
      </p:sp>
      <p:pic>
        <p:nvPicPr>
          <p:cNvPr id="5" name="Picture 4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A8679472-A1D5-0A51-F84E-621EB1D0F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2506043E-A810-DAF9-AA7D-B5E48D309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03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336176" y="669734"/>
            <a:ext cx="8350623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“</a:t>
            </a:r>
            <a:r>
              <a:rPr lang="en-US" sz="2800" dirty="0"/>
              <a:t>ABOUT HOW MANY HOURS </a:t>
            </a:r>
            <a:r>
              <a:rPr lang="en-US" sz="2800" dirty="0">
                <a:solidFill>
                  <a:schemeClr val="accent2"/>
                </a:solidFill>
              </a:rPr>
              <a:t>DO YOU EXPECT TO SPEND PREPARING FOR CLASS EACH WEEK?” (select one)</a:t>
            </a:r>
            <a:endParaRPr sz="2800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2A143-26AC-C6AA-8672-C9789F692D1E}"/>
              </a:ext>
            </a:extLst>
          </p:cNvPr>
          <p:cNvSpPr txBox="1"/>
          <p:nvPr/>
        </p:nvSpPr>
        <p:spPr>
          <a:xfrm>
            <a:off x="2003494" y="1644596"/>
            <a:ext cx="5378823" cy="22980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0 hours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1-10 hours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11-20 hours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21-30 hours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30+ hours</a:t>
            </a:r>
          </a:p>
        </p:txBody>
      </p:sp>
      <p:pic>
        <p:nvPicPr>
          <p:cNvPr id="2" name="Picture 1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7ED78129-4968-A450-D0BE-1B3E2C040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282EFCBF-0ED5-9A49-6060-5E381C447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84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430307" y="669734"/>
            <a:ext cx="8182534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800" dirty="0">
                <a:solidFill>
                  <a:schemeClr val="accent2"/>
                </a:solidFill>
              </a:rPr>
              <a:t>“</a:t>
            </a:r>
            <a:r>
              <a:rPr lang="en-US" sz="2800" dirty="0"/>
              <a:t>ABOUT HOW MANY HOURS </a:t>
            </a:r>
            <a:r>
              <a:rPr lang="en-US" sz="2800" dirty="0">
                <a:solidFill>
                  <a:schemeClr val="accent2"/>
                </a:solidFill>
              </a:rPr>
              <a:t>DO YOU EXPECT TO SPEND PREPARING FOR CLASS EACH WEEK?” (select one)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03E97BA-0248-9F9E-DCC3-5D8FD26DC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9227492"/>
              </p:ext>
            </p:extLst>
          </p:nvPr>
        </p:nvGraphicFramePr>
        <p:xfrm>
          <a:off x="1524000" y="1385534"/>
          <a:ext cx="6450106" cy="3063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64992364-1484-5F2D-D8A2-0491EF7BD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DCE22B89-1B27-6C99-E41C-76877749E4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21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336176" y="669734"/>
            <a:ext cx="8350623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“</a:t>
            </a:r>
            <a:r>
              <a:rPr lang="en-US" sz="2800" dirty="0"/>
              <a:t>ABOUT HOW MANY HOURS </a:t>
            </a:r>
            <a:r>
              <a:rPr lang="en-US" sz="2800" dirty="0">
                <a:solidFill>
                  <a:schemeClr val="accent2"/>
                </a:solidFill>
              </a:rPr>
              <a:t>DO YOU EXPECT TO SPEND WORKING FOR PAY EACH WEEK?” (select one)</a:t>
            </a:r>
            <a:endParaRPr sz="2800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2A143-26AC-C6AA-8672-C9789F692D1E}"/>
              </a:ext>
            </a:extLst>
          </p:cNvPr>
          <p:cNvSpPr txBox="1"/>
          <p:nvPr/>
        </p:nvSpPr>
        <p:spPr>
          <a:xfrm>
            <a:off x="2003494" y="1644596"/>
            <a:ext cx="5378823" cy="22980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0 hours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1-10 hours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11-20 hours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21-30 hours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30+ hours</a:t>
            </a:r>
          </a:p>
        </p:txBody>
      </p:sp>
      <p:pic>
        <p:nvPicPr>
          <p:cNvPr id="2" name="Picture 1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B2B65ABD-93C0-DC8A-2AB4-28FA3BAB9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AC516F43-862D-61C0-AE54-0F837A244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60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336176" y="669734"/>
            <a:ext cx="8350623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“</a:t>
            </a:r>
            <a:r>
              <a:rPr lang="en-US" sz="2800" dirty="0"/>
              <a:t>ABOUT HOW MANY HOURS </a:t>
            </a:r>
            <a:r>
              <a:rPr lang="en-US" sz="2800" dirty="0">
                <a:solidFill>
                  <a:schemeClr val="accent2"/>
                </a:solidFill>
              </a:rPr>
              <a:t>DO YOU EXPECT TO SPEND WORKING FOR PAY EACH WEEK?” (select one)</a:t>
            </a:r>
            <a:endParaRPr sz="2800" dirty="0">
              <a:solidFill>
                <a:schemeClr val="accent2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03E97BA-0248-9F9E-DCC3-5D8FD26DC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9654101"/>
              </p:ext>
            </p:extLst>
          </p:nvPr>
        </p:nvGraphicFramePr>
        <p:xfrm>
          <a:off x="1524000" y="1385534"/>
          <a:ext cx="6450106" cy="3063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045636C3-66E0-89FE-975E-8DA93E252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ADB9F9DD-98A2-0CAE-B32C-5409631E9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3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336176" y="669734"/>
            <a:ext cx="8350623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“</a:t>
            </a:r>
            <a:r>
              <a:rPr lang="en-US" sz="2800" dirty="0"/>
              <a:t>WHICH OF THE FOLLOWING</a:t>
            </a:r>
            <a:r>
              <a:rPr lang="en-US" sz="2800" dirty="0">
                <a:solidFill>
                  <a:schemeClr val="accent2"/>
                </a:solidFill>
              </a:rPr>
              <a:t> DO YOU EXPECT TO BE THE MOST DIFFICULT?” (select one)</a:t>
            </a:r>
            <a:endParaRPr sz="2800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A52015-EC9B-529D-0D89-463199B177BE}"/>
              </a:ext>
            </a:extLst>
          </p:cNvPr>
          <p:cNvSpPr txBox="1"/>
          <p:nvPr/>
        </p:nvSpPr>
        <p:spPr>
          <a:xfrm>
            <a:off x="1569842" y="1499824"/>
            <a:ext cx="4612340" cy="2764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Learning course material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Managing your time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Paying college expenses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Getting help with schoolwork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Making new friends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Interacting with professors</a:t>
            </a:r>
          </a:p>
        </p:txBody>
      </p:sp>
      <p:pic>
        <p:nvPicPr>
          <p:cNvPr id="2" name="Picture 1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0B5AAC63-5B35-78BB-2F21-4AFA2D6FF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5C8BD7D5-D622-6753-418B-AA566D61E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86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336176" y="669734"/>
            <a:ext cx="8350623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“</a:t>
            </a:r>
            <a:r>
              <a:rPr lang="en-US" sz="2800" dirty="0"/>
              <a:t>WHICH OF THE FOLLOWING </a:t>
            </a:r>
            <a:r>
              <a:rPr lang="en-US" sz="2800" dirty="0">
                <a:solidFill>
                  <a:schemeClr val="accent2"/>
                </a:solidFill>
              </a:rPr>
              <a:t>DO YOU EXPECT TO BE THE MOST DIFFICULT?” (select one)</a:t>
            </a:r>
            <a:endParaRPr sz="2800" dirty="0">
              <a:solidFill>
                <a:schemeClr val="accent2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03E97BA-0248-9F9E-DCC3-5D8FD26DC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2815383"/>
              </p:ext>
            </p:extLst>
          </p:nvPr>
        </p:nvGraphicFramePr>
        <p:xfrm>
          <a:off x="1524000" y="1385534"/>
          <a:ext cx="6450106" cy="3063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15B40925-DA3B-1B42-B4D8-5E2998D27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3EDFF584-F361-1FD1-528D-4C5493F02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97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5"/>
          <p:cNvSpPr txBox="1">
            <a:spLocks noGrp="1"/>
          </p:cNvSpPr>
          <p:nvPr>
            <p:ph type="ctrTitle" idx="4294967295"/>
          </p:nvPr>
        </p:nvSpPr>
        <p:spPr>
          <a:xfrm>
            <a:off x="1275150" y="1278550"/>
            <a:ext cx="659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HELLO!</a:t>
            </a:r>
            <a:endParaRPr sz="10000"/>
          </a:p>
        </p:txBody>
      </p:sp>
      <p:sp>
        <p:nvSpPr>
          <p:cNvPr id="479" name="Google Shape;479;p15"/>
          <p:cNvSpPr txBox="1">
            <a:spLocks noGrp="1"/>
          </p:cNvSpPr>
          <p:nvPr>
            <p:ph type="subTitle" idx="4294967295"/>
          </p:nvPr>
        </p:nvSpPr>
        <p:spPr>
          <a:xfrm>
            <a:off x="911468" y="2438349"/>
            <a:ext cx="3057859" cy="16539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600" b="1" dirty="0"/>
              <a:t>Marta Bladek</a:t>
            </a:r>
            <a:endParaRPr sz="3600" b="1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Super Librarian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John Jay Library</a:t>
            </a:r>
            <a:endParaRPr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3600" b="1" dirty="0"/>
          </a:p>
        </p:txBody>
      </p:sp>
      <p:sp>
        <p:nvSpPr>
          <p:cNvPr id="5" name="Google Shape;479;p15">
            <a:extLst>
              <a:ext uri="{FF2B5EF4-FFF2-40B4-BE49-F238E27FC236}">
                <a16:creationId xmlns:a16="http://schemas.microsoft.com/office/drawing/2014/main" id="{CED30B81-46B4-422B-ACEF-67A8B12899F7}"/>
              </a:ext>
            </a:extLst>
          </p:cNvPr>
          <p:cNvSpPr txBox="1">
            <a:spLocks/>
          </p:cNvSpPr>
          <p:nvPr/>
        </p:nvSpPr>
        <p:spPr>
          <a:xfrm>
            <a:off x="4738254" y="2438348"/>
            <a:ext cx="3899523" cy="1653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buFont typeface="Source Sans Pro"/>
              <a:buNone/>
            </a:pPr>
            <a:r>
              <a:rPr lang="en-US" sz="3600" b="1"/>
              <a:t>Nancy Yang</a:t>
            </a:r>
          </a:p>
          <a:p>
            <a:pPr marL="0" indent="0" algn="ctr">
              <a:buSzPts val="1100"/>
              <a:buFont typeface="Arial"/>
              <a:buNone/>
            </a:pPr>
            <a:r>
              <a:rPr lang="en-US"/>
              <a:t>Associate Director</a:t>
            </a:r>
          </a:p>
          <a:p>
            <a:pPr marL="0" indent="0" algn="ctr">
              <a:buSzPts val="1100"/>
              <a:buFont typeface="Arial"/>
              <a:buNone/>
            </a:pPr>
            <a:r>
              <a:rPr lang="en-US"/>
              <a:t>First Year Programs</a:t>
            </a:r>
          </a:p>
          <a:p>
            <a:pPr marL="0" indent="0" algn="ctr">
              <a:buFont typeface="Source Sans Pro"/>
              <a:buNone/>
            </a:pPr>
            <a:endParaRPr lang="en-US" sz="3600" b="1"/>
          </a:p>
        </p:txBody>
      </p:sp>
      <p:pic>
        <p:nvPicPr>
          <p:cNvPr id="4" name="Picture 3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201BEEF0-29F8-2BF8-44F3-F9D6DE59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A839CCD1-F396-C394-2B0C-6BF03B9B8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336176" y="669734"/>
            <a:ext cx="8350623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“</a:t>
            </a:r>
            <a:r>
              <a:rPr lang="en-US" sz="2800" dirty="0"/>
              <a:t>IF YOU ENCOUNTER DIFFICULTIES</a:t>
            </a:r>
            <a:r>
              <a:rPr lang="en-US" sz="2800" dirty="0">
                <a:solidFill>
                  <a:schemeClr val="accent2"/>
                </a:solidFill>
              </a:rPr>
              <a:t>, WHO ARE YOU LIKELY TO REACH OUT TO?” (all that apply)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32F704-A614-4C9E-BA3D-9EDBF177010D}"/>
              </a:ext>
            </a:extLst>
          </p:cNvPr>
          <p:cNvSpPr txBox="1"/>
          <p:nvPr/>
        </p:nvSpPr>
        <p:spPr>
          <a:xfrm>
            <a:off x="1756266" y="1679198"/>
            <a:ext cx="5558933" cy="2298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My professors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Peer Success Coaches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Campus resources (tutoring, library, etc.)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Friends or other students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Family members</a:t>
            </a:r>
          </a:p>
        </p:txBody>
      </p:sp>
      <p:pic>
        <p:nvPicPr>
          <p:cNvPr id="2" name="Picture 1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F0C0D084-A03B-D429-933D-F7F7384AD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FB067C2C-6426-575F-CDE4-725DC7AD6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5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336176" y="669734"/>
            <a:ext cx="8350623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“</a:t>
            </a:r>
            <a:r>
              <a:rPr lang="en-US" sz="2800" dirty="0"/>
              <a:t>IF YOU ENCOUNTER DIFFICULTIES</a:t>
            </a:r>
            <a:r>
              <a:rPr lang="en-US" sz="2800" dirty="0">
                <a:solidFill>
                  <a:schemeClr val="accent2"/>
                </a:solidFill>
              </a:rPr>
              <a:t>, WHO ARE YOU LIKELY TO REACH OUT TO?” (all that apply)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03E97BA-0248-9F9E-DCC3-5D8FD26DC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6705386"/>
              </p:ext>
            </p:extLst>
          </p:nvPr>
        </p:nvGraphicFramePr>
        <p:xfrm>
          <a:off x="1524000" y="1385534"/>
          <a:ext cx="6450106" cy="3063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45C39308-D0A3-3727-7E09-E95EB7EF1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10B8F831-0898-B167-7AD8-FCA686E38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49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336176" y="669734"/>
            <a:ext cx="8350623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“</a:t>
            </a:r>
            <a:r>
              <a:rPr lang="en-US" sz="2800" dirty="0"/>
              <a:t>WHERE DO YOU PLAN </a:t>
            </a:r>
            <a:r>
              <a:rPr lang="en-US" sz="2800" dirty="0">
                <a:solidFill>
                  <a:schemeClr val="accent2"/>
                </a:solidFill>
              </a:rPr>
              <a:t>TO DO MOST OF YOUR ASSIGNMENTS?” (select one)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FD36DC-F27C-477D-B729-F1BC28841DE7}"/>
              </a:ext>
            </a:extLst>
          </p:cNvPr>
          <p:cNvSpPr txBox="1"/>
          <p:nvPr/>
        </p:nvSpPr>
        <p:spPr>
          <a:xfrm>
            <a:off x="1573103" y="1509921"/>
            <a:ext cx="4612340" cy="2764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During my commute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At home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At coffee shop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 John Jay Library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At campus lounge areas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Not sure yet</a:t>
            </a:r>
          </a:p>
        </p:txBody>
      </p:sp>
      <p:pic>
        <p:nvPicPr>
          <p:cNvPr id="2" name="Picture 1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01C05673-8F51-CCD4-B2C2-42148D058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A97D5DEB-0AFC-5681-A9DA-5799A89B7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03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336176" y="669734"/>
            <a:ext cx="8350623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“</a:t>
            </a:r>
            <a:r>
              <a:rPr lang="en-US" sz="2800" dirty="0"/>
              <a:t>WHERE DO YOU PLAN </a:t>
            </a:r>
            <a:r>
              <a:rPr lang="en-US" sz="2800" dirty="0">
                <a:solidFill>
                  <a:schemeClr val="accent2"/>
                </a:solidFill>
              </a:rPr>
              <a:t>TO DO MOST OF YOUR ASSIGNMENTS?” (select one)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03E97BA-0248-9F9E-DCC3-5D8FD26DC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1114167"/>
              </p:ext>
            </p:extLst>
          </p:nvPr>
        </p:nvGraphicFramePr>
        <p:xfrm>
          <a:off x="1524000" y="1385534"/>
          <a:ext cx="6450106" cy="3063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9A250F3F-2822-3B4C-202E-0F2CB579E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C7999A9F-F90C-0C9D-F7BD-7052DE4F1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56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336176" y="669734"/>
            <a:ext cx="8350623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“</a:t>
            </a:r>
            <a:r>
              <a:rPr lang="en-US" sz="2800" dirty="0"/>
              <a:t>HOW WOULD YOU PREFER TO DO YOUR CLASS READINGS</a:t>
            </a:r>
            <a:r>
              <a:rPr lang="en-US" sz="2800" dirty="0">
                <a:solidFill>
                  <a:schemeClr val="accent2"/>
                </a:solidFill>
              </a:rPr>
              <a:t> IN ORDER TO REMEMBER?” (select multiple)</a:t>
            </a:r>
            <a:endParaRPr sz="2800" dirty="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905028-B845-4D28-A6C3-D87A01B045EF}"/>
              </a:ext>
            </a:extLst>
          </p:cNvPr>
          <p:cNvSpPr txBox="1"/>
          <p:nvPr/>
        </p:nvSpPr>
        <p:spPr>
          <a:xfrm>
            <a:off x="1819224" y="1848475"/>
            <a:ext cx="4612340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Online (</a:t>
            </a:r>
            <a:r>
              <a:rPr lang="en-US" sz="2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ebook</a:t>
            </a: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, pdf)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Print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Audiobook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 preference</a:t>
            </a:r>
          </a:p>
        </p:txBody>
      </p:sp>
      <p:pic>
        <p:nvPicPr>
          <p:cNvPr id="2" name="Picture 1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27201889-19C6-AF60-A12C-4968DE11B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00DEB213-DB8E-9FF4-6591-550685410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56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336176" y="669734"/>
            <a:ext cx="8350623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“</a:t>
            </a:r>
            <a:r>
              <a:rPr lang="en-US" sz="2800" dirty="0"/>
              <a:t>HOW WOULD YOU PREFER TO DO YOUR CLASS READINGS </a:t>
            </a:r>
            <a:r>
              <a:rPr lang="en-US" sz="2800" dirty="0">
                <a:solidFill>
                  <a:schemeClr val="accent2"/>
                </a:solidFill>
              </a:rPr>
              <a:t>IN ORDER TO REMEMBER?” (select multiple)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03E97BA-0248-9F9E-DCC3-5D8FD26DC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2457566"/>
              </p:ext>
            </p:extLst>
          </p:nvPr>
        </p:nvGraphicFramePr>
        <p:xfrm>
          <a:off x="1524000" y="1385534"/>
          <a:ext cx="6450106" cy="3063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683F4671-A597-0298-C0EE-2B8F89FF5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463F98EF-5277-ECA4-2458-D791C7083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60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336176" y="669734"/>
            <a:ext cx="8350623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“</a:t>
            </a:r>
            <a:r>
              <a:rPr lang="en-US" sz="2800" dirty="0"/>
              <a:t>ARE YOU THE FIRST IN YOUR FAMILY</a:t>
            </a:r>
            <a:r>
              <a:rPr lang="en-US" sz="2800" dirty="0">
                <a:solidFill>
                  <a:schemeClr val="accent2"/>
                </a:solidFill>
              </a:rPr>
              <a:t> TO ATTEND COLLEGE?” (select one)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84DE9-01E3-40D9-98C4-753FE620D110}"/>
              </a:ext>
            </a:extLst>
          </p:cNvPr>
          <p:cNvSpPr txBox="1"/>
          <p:nvPr/>
        </p:nvSpPr>
        <p:spPr>
          <a:xfrm>
            <a:off x="2061679" y="1679198"/>
            <a:ext cx="4612340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Yes – First in the family to attend college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 – one or more attended, but did not complete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 – one of more have completed</a:t>
            </a:r>
          </a:p>
        </p:txBody>
      </p:sp>
      <p:pic>
        <p:nvPicPr>
          <p:cNvPr id="2" name="Picture 1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F20174D9-82B4-8164-BF31-EC5E30183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A082C0BA-85FF-398F-13B4-890B3E433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17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336176" y="669734"/>
            <a:ext cx="8350623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“</a:t>
            </a:r>
            <a:r>
              <a:rPr lang="en-US" sz="2800" dirty="0"/>
              <a:t>ARE YOU THE FIRST IN YOUR FAMILY </a:t>
            </a:r>
            <a:r>
              <a:rPr lang="en-US" sz="2800" dirty="0">
                <a:solidFill>
                  <a:schemeClr val="accent2"/>
                </a:solidFill>
              </a:rPr>
              <a:t>TO ATTEND COLLEGE?” (select one)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03E97BA-0248-9F9E-DCC3-5D8FD26DC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7418318"/>
              </p:ext>
            </p:extLst>
          </p:nvPr>
        </p:nvGraphicFramePr>
        <p:xfrm>
          <a:off x="1524000" y="1385534"/>
          <a:ext cx="6450106" cy="3063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9B3D200C-AA26-E580-B8AE-5711C8FBB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0B929F68-70D1-CB25-182E-5D1BAAC9D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6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336176" y="669734"/>
            <a:ext cx="8350623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“</a:t>
            </a:r>
            <a:r>
              <a:rPr lang="en-US" sz="2800" dirty="0"/>
              <a:t>WHICH OF THE FOLLOWING</a:t>
            </a:r>
            <a:r>
              <a:rPr lang="en-US" sz="2800" dirty="0">
                <a:solidFill>
                  <a:schemeClr val="accent2"/>
                </a:solidFill>
              </a:rPr>
              <a:t> DO YOU FEEL READY TO PERFORM?” (select multiple)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0C163F-362A-4A36-976D-8F941E86449A}"/>
              </a:ext>
            </a:extLst>
          </p:cNvPr>
          <p:cNvSpPr txBox="1"/>
          <p:nvPr/>
        </p:nvSpPr>
        <p:spPr>
          <a:xfrm>
            <a:off x="962891" y="1406395"/>
            <a:ext cx="7673110" cy="2959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Input and organize info using Excel or Sheets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Create and share doc or presentation using Microsoft tools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Give a presentation in front of others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Creating engaging content on Canva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Ask and answer questions with other people around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Manage a project with multiple team  members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Create and share doc or presentation using Google tools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Write professional email</a:t>
            </a:r>
          </a:p>
        </p:txBody>
      </p:sp>
      <p:pic>
        <p:nvPicPr>
          <p:cNvPr id="2" name="Picture 1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1FA45E06-4D61-828A-ABAD-3CCDC3146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5B5775F6-73A1-887B-EDA8-A6202BBCA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21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336176" y="669734"/>
            <a:ext cx="8350623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“</a:t>
            </a:r>
            <a:r>
              <a:rPr lang="en-US" sz="2800" dirty="0"/>
              <a:t>WHICH OF THE FOLLOWING </a:t>
            </a:r>
            <a:r>
              <a:rPr lang="en-US" sz="2800" dirty="0">
                <a:solidFill>
                  <a:schemeClr val="accent2"/>
                </a:solidFill>
              </a:rPr>
              <a:t>DO YOU FEEL READY TO PERFORM?” (select multiple)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03E97BA-0248-9F9E-DCC3-5D8FD26DC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2565065"/>
              </p:ext>
            </p:extLst>
          </p:nvPr>
        </p:nvGraphicFramePr>
        <p:xfrm>
          <a:off x="507999" y="1385534"/>
          <a:ext cx="8240295" cy="3063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4B3AD5FE-0079-2D13-A645-9C8BD2F04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5EC4F2C7-2442-060C-A372-A0F807936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86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2"/>
          <p:cNvSpPr txBox="1">
            <a:spLocks noGrp="1"/>
          </p:cNvSpPr>
          <p:nvPr>
            <p:ph type="body" idx="4294967295"/>
          </p:nvPr>
        </p:nvSpPr>
        <p:spPr>
          <a:xfrm>
            <a:off x="498762" y="2361334"/>
            <a:ext cx="4509655" cy="9195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HOW DO </a:t>
            </a:r>
            <a:r>
              <a:rPr lang="en-US" sz="3200" b="1">
                <a:solidFill>
                  <a:schemeClr val="accent5"/>
                </a:solidFill>
                <a:latin typeface="Oswald"/>
                <a:ea typeface="Oswald"/>
                <a:cs typeface="Oswald"/>
                <a:sym typeface="Oswald"/>
              </a:rPr>
              <a:t>YOU</a:t>
            </a:r>
            <a:r>
              <a:rPr lang="en-US" sz="32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COMMUNICATE AT WORK?</a:t>
            </a:r>
            <a:endParaRPr sz="32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685" name="Google Shape;685;p32"/>
          <p:cNvGrpSpPr/>
          <p:nvPr/>
        </p:nvGrpSpPr>
        <p:grpSpPr>
          <a:xfrm>
            <a:off x="5353200" y="373572"/>
            <a:ext cx="2119546" cy="4396359"/>
            <a:chOff x="2547150" y="238125"/>
            <a:chExt cx="2525675" cy="5238750"/>
          </a:xfrm>
        </p:grpSpPr>
        <p:sp>
          <p:nvSpPr>
            <p:cNvPr id="686" name="Google Shape;686;p32"/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2"/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2"/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2"/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CA6DB279-FA06-458A-B66D-34A7FAAC1D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" t="2054" b="-1"/>
          <a:stretch/>
        </p:blipFill>
        <p:spPr>
          <a:xfrm>
            <a:off x="5397964" y="777670"/>
            <a:ext cx="2030567" cy="3589740"/>
          </a:xfrm>
          <a:prstGeom prst="rect">
            <a:avLst/>
          </a:prstGeom>
        </p:spPr>
      </p:pic>
      <p:pic>
        <p:nvPicPr>
          <p:cNvPr id="4" name="Picture 3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264E6779-6B1B-7C6D-54D8-32D73E5F0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1F71E1E9-7655-5653-45C2-14FF60B1D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34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336176" y="669734"/>
            <a:ext cx="8350623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“</a:t>
            </a:r>
            <a:r>
              <a:rPr lang="en-US" sz="2800" dirty="0"/>
              <a:t>HOW LONG IS YOUR COMMUTE</a:t>
            </a:r>
            <a:r>
              <a:rPr lang="en-US" sz="2800" dirty="0">
                <a:solidFill>
                  <a:schemeClr val="accent2"/>
                </a:solidFill>
              </a:rPr>
              <a:t> TO CAMPUS?”</a:t>
            </a:r>
            <a:br>
              <a:rPr lang="en-US" sz="2800" dirty="0">
                <a:solidFill>
                  <a:schemeClr val="accent2"/>
                </a:solidFill>
              </a:rPr>
            </a:br>
            <a:r>
              <a:rPr lang="en-US" sz="2800" dirty="0">
                <a:solidFill>
                  <a:schemeClr val="accent2"/>
                </a:solidFill>
              </a:rPr>
              <a:t> (select one)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02036-E6C1-4B1D-B6F4-0D31432F5971}"/>
              </a:ext>
            </a:extLst>
          </p:cNvPr>
          <p:cNvSpPr txBox="1"/>
          <p:nvPr/>
        </p:nvSpPr>
        <p:spPr>
          <a:xfrm>
            <a:off x="2064327" y="1848475"/>
            <a:ext cx="4267200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Less than 30 minutes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Between 30 minutes to an hour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1+ hours to 2 hours</a:t>
            </a:r>
          </a:p>
          <a:p>
            <a:pPr marL="457200" indent="-457200">
              <a:spcAft>
                <a:spcPts val="1000"/>
              </a:spcAft>
              <a:buFont typeface="+mj-lt"/>
              <a:buAutoNum type="alphaLcParenR"/>
            </a:pPr>
            <a:r>
              <a:rPr lang="en-US" sz="2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2+ hours</a:t>
            </a:r>
          </a:p>
        </p:txBody>
      </p:sp>
      <p:pic>
        <p:nvPicPr>
          <p:cNvPr id="2" name="Picture 1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5F507DC7-1048-49B3-4BFA-3C06C54CB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982C4A5A-C06B-7C21-51DE-8941907F2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28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336176" y="669734"/>
            <a:ext cx="8350623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accent2"/>
                </a:solidFill>
              </a:rPr>
              <a:t>“HOW LONG IS YOUR COMMUTE TO CAMPUS?” (select one)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03E97BA-0248-9F9E-DCC3-5D8FD26DC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2734332"/>
              </p:ext>
            </p:extLst>
          </p:nvPr>
        </p:nvGraphicFramePr>
        <p:xfrm>
          <a:off x="507999" y="1385534"/>
          <a:ext cx="8240295" cy="3063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5301D4B9-3647-8B1B-A7E8-3977469B3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3CE94F7F-ABE7-0DF1-E600-33E484CFD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63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6"/>
          <p:cNvSpPr txBox="1">
            <a:spLocks noGrp="1"/>
          </p:cNvSpPr>
          <p:nvPr>
            <p:ph type="ctrTitle"/>
          </p:nvPr>
        </p:nvSpPr>
        <p:spPr>
          <a:xfrm>
            <a:off x="5344" y="3031150"/>
            <a:ext cx="7695066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can we help John Jay Gen Zers thrive in and outside of the classroom?</a:t>
            </a:r>
            <a:endParaRPr dirty="0"/>
          </a:p>
        </p:txBody>
      </p:sp>
      <p:sp>
        <p:nvSpPr>
          <p:cNvPr id="487" name="Google Shape;487;p16"/>
          <p:cNvSpPr txBox="1"/>
          <p:nvPr/>
        </p:nvSpPr>
        <p:spPr>
          <a:xfrm>
            <a:off x="7416725" y="3661925"/>
            <a:ext cx="1760400" cy="12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chemeClr val="accent2"/>
                </a:solidFill>
                <a:latin typeface="Oswald"/>
                <a:sym typeface="Oswald"/>
              </a:rPr>
              <a:t>4</a:t>
            </a:r>
            <a:endParaRPr sz="12000">
              <a:solidFill>
                <a:schemeClr val="accent2"/>
              </a:solidFill>
            </a:endParaRPr>
          </a:p>
        </p:txBody>
      </p:sp>
      <p:pic>
        <p:nvPicPr>
          <p:cNvPr id="4" name="Picture 3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E8DA63CE-402D-CBBC-BC8E-1819D76B4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C3A00A4C-5537-851E-8E8A-5B29A6741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63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1073700" y="217030"/>
            <a:ext cx="6996600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2"/>
                </a:solidFill>
              </a:rPr>
              <a:t>WHAT ARE YOUR OBSERVATIONS OF GEN ZERS?</a:t>
            </a:r>
            <a:endParaRPr sz="2800" dirty="0">
              <a:solidFill>
                <a:schemeClr val="accent2"/>
              </a:solidFill>
            </a:endParaRPr>
          </a:p>
        </p:txBody>
      </p:sp>
      <p:sp>
        <p:nvSpPr>
          <p:cNvPr id="500" name="Google Shape;500;p18"/>
          <p:cNvSpPr txBox="1">
            <a:spLocks noGrp="1"/>
          </p:cNvSpPr>
          <p:nvPr>
            <p:ph type="body" idx="1"/>
          </p:nvPr>
        </p:nvSpPr>
        <p:spPr>
          <a:xfrm>
            <a:off x="1075850" y="1128426"/>
            <a:ext cx="6996600" cy="19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/>
            <a:r>
              <a:rPr lang="en-US" sz="2200" dirty="0"/>
              <a:t>Hesitant to ask for help</a:t>
            </a:r>
          </a:p>
          <a:p>
            <a:pPr marL="342900" indent="-342900"/>
            <a:r>
              <a:rPr lang="en-US" sz="2200" dirty="0"/>
              <a:t>Lower class participation compared to past years</a:t>
            </a:r>
          </a:p>
          <a:p>
            <a:pPr marL="342900" indent="-342900"/>
            <a:r>
              <a:rPr lang="en-US" sz="2200" dirty="0"/>
              <a:t>Unsure if college is the right path</a:t>
            </a:r>
          </a:p>
          <a:p>
            <a:pPr marL="342900" indent="-342900"/>
            <a:r>
              <a:rPr lang="en-US" sz="2200" dirty="0"/>
              <a:t>What else?</a:t>
            </a:r>
          </a:p>
          <a:p>
            <a:pPr marL="342900" indent="-342900"/>
            <a:endParaRPr lang="en-US" sz="2200" dirty="0"/>
          </a:p>
          <a:p>
            <a:pPr marL="342900" indent="-342900"/>
            <a:endParaRPr lang="en-US" sz="2200" dirty="0"/>
          </a:p>
          <a:p>
            <a:pPr marL="0" indent="0">
              <a:buNone/>
            </a:pPr>
            <a:r>
              <a:rPr lang="en-US" sz="2200" dirty="0">
                <a:hlinkClick r:id="rId3"/>
              </a:rPr>
              <a:t>Addressing needs in and outside of the classroom</a:t>
            </a:r>
            <a:endParaRPr lang="en-US" sz="2200" dirty="0"/>
          </a:p>
          <a:p>
            <a:pPr marL="342900" indent="-342900"/>
            <a:endParaRPr lang="en-US" sz="2200" dirty="0"/>
          </a:p>
        </p:txBody>
      </p:sp>
      <p:pic>
        <p:nvPicPr>
          <p:cNvPr id="4" name="Picture 3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458F5545-B9FB-3754-7338-282E49B9D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C2CCD961-BC54-5311-1411-8661201DA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94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37"/>
          <p:cNvSpPr txBox="1">
            <a:spLocks noGrp="1"/>
          </p:cNvSpPr>
          <p:nvPr>
            <p:ph type="title"/>
          </p:nvPr>
        </p:nvSpPr>
        <p:spPr>
          <a:xfrm>
            <a:off x="1047750" y="221895"/>
            <a:ext cx="6996600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pic>
        <p:nvPicPr>
          <p:cNvPr id="2" name="Picture 1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D1989CB8-E983-F67B-CE8F-ED5229123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6CCB6491-3592-F68D-C8D8-9A9A3CBFF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  <p:sp>
        <p:nvSpPr>
          <p:cNvPr id="6" name="Google Shape;734;p37">
            <a:extLst>
              <a:ext uri="{FF2B5EF4-FFF2-40B4-BE49-F238E27FC236}">
                <a16:creationId xmlns:a16="http://schemas.microsoft.com/office/drawing/2014/main" id="{BFEDED0B-60AE-2F6B-7E52-32D2827B1D94}"/>
              </a:ext>
            </a:extLst>
          </p:cNvPr>
          <p:cNvSpPr txBox="1">
            <a:spLocks noGrp="1"/>
          </p:cNvSpPr>
          <p:nvPr/>
        </p:nvSpPr>
        <p:spPr>
          <a:xfrm>
            <a:off x="1221862" y="902468"/>
            <a:ext cx="6934398" cy="354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◉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◉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buNone/>
            </a:pPr>
            <a:r>
              <a:rPr lang="en-US" sz="900" dirty="0">
                <a:latin typeface="Calibri"/>
                <a:cs typeface="Calibri"/>
              </a:rPr>
              <a:t>Barhate, B., &amp; Dirani, K. M. (2022). Career aspirations of generation Z: a systematic literature review. </a:t>
            </a:r>
            <a:r>
              <a:rPr lang="en-US" sz="900" i="1" dirty="0">
                <a:latin typeface="Calibri"/>
                <a:cs typeface="Calibri"/>
              </a:rPr>
              <a:t>European Journal of Training and Development</a:t>
            </a:r>
            <a:r>
              <a:rPr lang="en-US" sz="900" dirty="0">
                <a:latin typeface="Calibri"/>
                <a:cs typeface="Calibri"/>
              </a:rPr>
              <a:t>, </a:t>
            </a:r>
            <a:r>
              <a:rPr lang="en-US" sz="900" i="1" dirty="0">
                <a:latin typeface="Calibri"/>
                <a:cs typeface="Calibri"/>
              </a:rPr>
              <a:t>46</a:t>
            </a:r>
            <a:r>
              <a:rPr lang="en-US" sz="900" dirty="0">
                <a:latin typeface="Calibri"/>
                <a:cs typeface="Calibri"/>
              </a:rPr>
              <a:t>(1/2), 139-157.</a:t>
            </a:r>
          </a:p>
          <a:p>
            <a:pPr>
              <a:buNone/>
            </a:pPr>
            <a:r>
              <a:rPr lang="en-US" sz="900" dirty="0">
                <a:latin typeface="Calibri"/>
                <a:cs typeface="Calibri"/>
              </a:rPr>
              <a:t>Dimock, M. (May 22, 2023). 5 things to keep in mind when you hear about Gen Z, Millennials, Boomers and other generations. Pew Research Center. </a:t>
            </a:r>
            <a:r>
              <a:rPr lang="en-US" sz="900" u="sng" dirty="0">
                <a:solidFill>
                  <a:srgbClr val="0563C1"/>
                </a:solidFill>
                <a:latin typeface="Calibri"/>
                <a:cs typeface="Calibri"/>
                <a:hlinkClick r:id="rId5"/>
              </a:rPr>
              <a:t>https://www.pewresearch.org/short-reads/2023/05/22/5-things-to-keep-in-mind-when-you-hear-about-gen-z-millennials-boomers-and-other-generations/</a:t>
            </a:r>
            <a:endParaRPr lang="en-US" sz="900" dirty="0">
              <a:latin typeface="Calibri"/>
              <a:cs typeface="Calibri"/>
            </a:endParaRPr>
          </a:p>
          <a:p>
            <a:pPr>
              <a:buNone/>
            </a:pPr>
            <a:r>
              <a:rPr lang="en-US" sz="900" err="1">
                <a:latin typeface="Calibri"/>
                <a:cs typeface="Calibri"/>
              </a:rPr>
              <a:t>Hargittai</a:t>
            </a:r>
            <a:r>
              <a:rPr lang="en-US" sz="900" dirty="0">
                <a:latin typeface="Calibri"/>
                <a:cs typeface="Calibri"/>
              </a:rPr>
              <a:t>, E. and </a:t>
            </a:r>
            <a:r>
              <a:rPr lang="en-US" sz="900" err="1">
                <a:latin typeface="Calibri"/>
                <a:cs typeface="Calibri"/>
              </a:rPr>
              <a:t>Hinnart</a:t>
            </a:r>
            <a:r>
              <a:rPr lang="en-US" sz="900" dirty="0">
                <a:latin typeface="Calibri"/>
                <a:cs typeface="Calibri"/>
              </a:rPr>
              <a:t>, A. 2008. Digital inequality: differences in young adults use of the Internet. </a:t>
            </a:r>
            <a:r>
              <a:rPr lang="en-US" sz="900" i="1" dirty="0">
                <a:latin typeface="Calibri"/>
                <a:cs typeface="Calibri"/>
              </a:rPr>
              <a:t>Communication Research</a:t>
            </a:r>
            <a:r>
              <a:rPr lang="en-US" sz="900" dirty="0">
                <a:latin typeface="Calibri"/>
                <a:cs typeface="Calibri"/>
              </a:rPr>
              <a:t>, 35(5): 602–621.</a:t>
            </a:r>
          </a:p>
          <a:p>
            <a:pPr>
              <a:buNone/>
            </a:pPr>
            <a:r>
              <a:rPr lang="en-US" sz="900" dirty="0">
                <a:latin typeface="Calibri"/>
                <a:cs typeface="Calibri"/>
              </a:rPr>
              <a:t>Katz, R., Ogilvie, S., Shaw, J., &amp; Woodhead, L. (2022). </a:t>
            </a:r>
            <a:r>
              <a:rPr lang="en-US" sz="900" i="1" dirty="0">
                <a:latin typeface="Calibri"/>
                <a:cs typeface="Calibri"/>
              </a:rPr>
              <a:t>Gen Z, explained: The art of living in a digital age</a:t>
            </a:r>
            <a:r>
              <a:rPr lang="en-US" sz="900" dirty="0">
                <a:latin typeface="Calibri"/>
                <a:cs typeface="Calibri"/>
              </a:rPr>
              <a:t>. University of Chicago Press.</a:t>
            </a:r>
          </a:p>
          <a:p>
            <a:pPr>
              <a:buNone/>
            </a:pPr>
            <a:r>
              <a:rPr lang="en-US" sz="900" dirty="0">
                <a:latin typeface="Calibri"/>
                <a:cs typeface="Calibri"/>
              </a:rPr>
              <a:t>Mintz, S. (July 14, 2023). Why does Gen Z seem especially vulnerable to stress, anxiety, trauma and depression? Inside Higher Ed. </a:t>
            </a:r>
            <a:r>
              <a:rPr lang="en-US" sz="900" u="sng" dirty="0">
                <a:solidFill>
                  <a:srgbClr val="0563C1"/>
                </a:solidFill>
                <a:latin typeface="Calibri"/>
                <a:cs typeface="Calibri"/>
                <a:hlinkClick r:id="rId6"/>
              </a:rPr>
              <a:t>https://www.insidehighered.com/opinion/blogs/higher-ed-gamma/2023/07/14/why-does-gen-z-seem-so-vulnerable-stress-anxiety-trauma</a:t>
            </a:r>
            <a:endParaRPr lang="en-US" sz="900" dirty="0">
              <a:latin typeface="Calibri"/>
              <a:cs typeface="Calibri"/>
            </a:endParaRPr>
          </a:p>
          <a:p>
            <a:pPr>
              <a:buNone/>
            </a:pPr>
            <a:r>
              <a:rPr lang="en-US" sz="900" dirty="0">
                <a:latin typeface="Calibri"/>
                <a:cs typeface="Calibri"/>
              </a:rPr>
              <a:t>Mohr, K. A., &amp; Mohr, E. S. (2017). Understanding Generation Z students to promote a contemporary learning environment. </a:t>
            </a:r>
            <a:r>
              <a:rPr lang="en-US" sz="900" i="1" dirty="0">
                <a:latin typeface="Calibri"/>
                <a:cs typeface="Calibri"/>
              </a:rPr>
              <a:t>Journal on empowering teaching excellence</a:t>
            </a:r>
            <a:r>
              <a:rPr lang="en-US" sz="900" dirty="0">
                <a:latin typeface="Calibri"/>
                <a:cs typeface="Calibri"/>
              </a:rPr>
              <a:t>, </a:t>
            </a:r>
            <a:r>
              <a:rPr lang="en-US" sz="900" i="1" dirty="0">
                <a:latin typeface="Calibri"/>
                <a:cs typeface="Calibri"/>
              </a:rPr>
              <a:t>1</a:t>
            </a:r>
            <a:r>
              <a:rPr lang="en-US" sz="900" dirty="0">
                <a:latin typeface="Calibri"/>
                <a:cs typeface="Calibri"/>
              </a:rPr>
              <a:t>(1), 9-.</a:t>
            </a:r>
          </a:p>
          <a:p>
            <a:pPr>
              <a:buNone/>
            </a:pPr>
            <a:r>
              <a:rPr lang="en-US" sz="900" dirty="0">
                <a:latin typeface="Calibri"/>
                <a:cs typeface="Calibri"/>
              </a:rPr>
              <a:t>Owens, E., Hwang, S. Y., Kim, D., </a:t>
            </a:r>
            <a:r>
              <a:rPr lang="en-US" sz="900" err="1">
                <a:latin typeface="Calibri"/>
                <a:cs typeface="Calibri"/>
              </a:rPr>
              <a:t>Manolovitz</a:t>
            </a:r>
            <a:r>
              <a:rPr lang="en-US" sz="900" dirty="0">
                <a:latin typeface="Calibri"/>
                <a:cs typeface="Calibri"/>
              </a:rPr>
              <a:t>, T., &amp; Shen, L. (2023). Do you love them now? Use and non-</a:t>
            </a:r>
            <a:r>
              <a:rPr lang="en-US" sz="900" dirty="0"/>
              <a:t> </a:t>
            </a:r>
            <a:r>
              <a:rPr lang="en-US" sz="900" dirty="0">
                <a:latin typeface="Calibri"/>
                <a:cs typeface="Calibri"/>
              </a:rPr>
              <a:t>use of academic </a:t>
            </a:r>
            <a:r>
              <a:rPr lang="en-US" sz="900" err="1">
                <a:latin typeface="Calibri"/>
                <a:cs typeface="Calibri"/>
              </a:rPr>
              <a:t>ebooks</a:t>
            </a:r>
            <a:r>
              <a:rPr lang="en-US" sz="900" dirty="0">
                <a:latin typeface="Calibri"/>
                <a:cs typeface="Calibri"/>
              </a:rPr>
              <a:t> a decade later. </a:t>
            </a:r>
            <a:r>
              <a:rPr lang="en-US" sz="900" i="1" dirty="0">
                <a:latin typeface="Calibri"/>
                <a:cs typeface="Calibri"/>
              </a:rPr>
              <a:t>The Journal of Academic Librarianship</a:t>
            </a:r>
            <a:r>
              <a:rPr lang="en-US" sz="900" dirty="0">
                <a:latin typeface="Calibri"/>
                <a:cs typeface="Calibri"/>
              </a:rPr>
              <a:t>, </a:t>
            </a:r>
            <a:r>
              <a:rPr lang="en-US" sz="900" i="1" dirty="0">
                <a:latin typeface="Calibri"/>
                <a:cs typeface="Calibri"/>
              </a:rPr>
              <a:t>49</a:t>
            </a:r>
            <a:r>
              <a:rPr lang="en-US" sz="900" dirty="0">
                <a:latin typeface="Calibri"/>
                <a:cs typeface="Calibri"/>
              </a:rPr>
              <a:t>(3), 102703.</a:t>
            </a:r>
          </a:p>
          <a:p>
            <a:pPr>
              <a:buNone/>
            </a:pPr>
            <a:r>
              <a:rPr lang="en-US" sz="900" dirty="0">
                <a:latin typeface="Calibri"/>
                <a:cs typeface="Calibri"/>
              </a:rPr>
              <a:t>Seemiller, C., &amp; Grace, M. (2018). </a:t>
            </a:r>
            <a:r>
              <a:rPr lang="en-US" sz="900" i="1" dirty="0">
                <a:latin typeface="Calibri"/>
                <a:cs typeface="Calibri"/>
              </a:rPr>
              <a:t>Generation Z: A century in the making</a:t>
            </a:r>
            <a:r>
              <a:rPr lang="en-US" sz="900" dirty="0">
                <a:latin typeface="Calibri"/>
                <a:cs typeface="Calibri"/>
              </a:rPr>
              <a:t>. Routledge.</a:t>
            </a:r>
          </a:p>
          <a:p>
            <a:pPr>
              <a:buNone/>
            </a:pPr>
            <a:r>
              <a:rPr lang="en-US" sz="900" dirty="0">
                <a:latin typeface="Calibri"/>
                <a:cs typeface="Calibri"/>
              </a:rPr>
              <a:t>Seemiller, C., &amp; Grace, M. (2016). </a:t>
            </a:r>
            <a:r>
              <a:rPr lang="en-US" sz="900" i="1" dirty="0">
                <a:latin typeface="Calibri"/>
                <a:cs typeface="Calibri"/>
              </a:rPr>
              <a:t>Generation Z goes to college</a:t>
            </a:r>
            <a:r>
              <a:rPr lang="en-US" sz="900" dirty="0">
                <a:latin typeface="Calibri"/>
                <a:cs typeface="Calibri"/>
              </a:rPr>
              <a:t>. John Wiley &amp; Sons.</a:t>
            </a:r>
          </a:p>
          <a:p>
            <a:pPr>
              <a:buNone/>
            </a:pPr>
            <a:r>
              <a:rPr lang="en-US" sz="900" dirty="0">
                <a:latin typeface="Calibri"/>
                <a:cs typeface="Calibri"/>
              </a:rPr>
              <a:t>The new digital equity. (October 7, 2021). The chronicle of higher education. </a:t>
            </a:r>
            <a:r>
              <a:rPr lang="en-US" sz="900" dirty="0">
                <a:latin typeface="Calibri"/>
                <a:cs typeface="Calibri"/>
                <a:hlinkClick r:id="rId7"/>
              </a:rPr>
              <a:t>https://www.chronicle.com/events/virtual/the-new-digital-equity</a:t>
            </a:r>
            <a:endParaRPr lang="en-US" sz="900" dirty="0">
              <a:latin typeface="Calibri"/>
              <a:cs typeface="Calibri"/>
            </a:endParaRPr>
          </a:p>
          <a:p>
            <a:pPr>
              <a:buNone/>
            </a:pPr>
            <a:r>
              <a:rPr lang="en-US" sz="900" dirty="0">
                <a:latin typeface="Calibri"/>
                <a:cs typeface="Calibri"/>
              </a:rPr>
              <a:t>Twenge, J. M. (2023). </a:t>
            </a:r>
            <a:r>
              <a:rPr lang="en-US" sz="900" i="1" dirty="0">
                <a:latin typeface="Calibri"/>
                <a:cs typeface="Calibri"/>
              </a:rPr>
              <a:t>Generations: The Real Differences Between Gen Z, Millennials, Gen X, Boomers, and Silents—and What They Mean for America's Future</a:t>
            </a:r>
            <a:r>
              <a:rPr lang="en-US" sz="900" dirty="0">
                <a:latin typeface="Calibri"/>
                <a:cs typeface="Calibri"/>
              </a:rPr>
              <a:t>. Simon and Schuster.</a:t>
            </a:r>
          </a:p>
          <a:p>
            <a:pPr>
              <a:buNone/>
            </a:pPr>
            <a:endParaRPr lang="en-US" sz="1100" dirty="0">
              <a:latin typeface="Calibri"/>
              <a:cs typeface="Calibri"/>
            </a:endParaRPr>
          </a:p>
          <a:p>
            <a:pPr marL="101600" indent="0" algn="l">
              <a:buNone/>
            </a:pPr>
            <a:endParaRPr lang="en-US" sz="9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3140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5"/>
          <p:cNvSpPr txBox="1">
            <a:spLocks noGrp="1"/>
          </p:cNvSpPr>
          <p:nvPr>
            <p:ph type="ctrTitle" idx="4294967295"/>
          </p:nvPr>
        </p:nvSpPr>
        <p:spPr>
          <a:xfrm>
            <a:off x="1275150" y="1278550"/>
            <a:ext cx="659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THANKS!</a:t>
            </a:r>
            <a:endParaRPr sz="10000"/>
          </a:p>
        </p:txBody>
      </p:sp>
      <p:sp>
        <p:nvSpPr>
          <p:cNvPr id="720" name="Google Shape;720;p35"/>
          <p:cNvSpPr txBox="1">
            <a:spLocks noGrp="1"/>
          </p:cNvSpPr>
          <p:nvPr>
            <p:ph type="subTitle" idx="4294967295"/>
          </p:nvPr>
        </p:nvSpPr>
        <p:spPr>
          <a:xfrm>
            <a:off x="1275150" y="2325749"/>
            <a:ext cx="6593700" cy="168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600" b="1"/>
              <a:t>Stay in touch!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lang="en-US" sz="700" b="1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Marta Bladek | mbladek@jjay.cuny.edu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Nancy Yang | Nyang@jjay.cuny.edu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3600" b="1"/>
          </a:p>
        </p:txBody>
      </p:sp>
      <p:pic>
        <p:nvPicPr>
          <p:cNvPr id="3" name="Picture 2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82AF0536-7845-2ABB-F421-CDDF1694E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49DBA323-168B-FD82-6320-0C2723825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062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769a7b942b_1_0"/>
          <p:cNvSpPr txBox="1">
            <a:spLocks noGrp="1"/>
          </p:cNvSpPr>
          <p:nvPr>
            <p:ph type="title"/>
          </p:nvPr>
        </p:nvSpPr>
        <p:spPr>
          <a:xfrm>
            <a:off x="970358" y="1041401"/>
            <a:ext cx="3021975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/>
          <a:p>
            <a:pPr>
              <a:buClr>
                <a:srgbClr val="002060"/>
              </a:buClr>
            </a:pPr>
            <a:r>
              <a:rPr lang="en-US">
                <a:solidFill>
                  <a:srgbClr val="002060"/>
                </a:solidFill>
              </a:rPr>
              <a:t>THANKS FOR JOINING US!</a:t>
            </a:r>
            <a:endParaRPr>
              <a:solidFill>
                <a:srgbClr val="124163"/>
              </a:solidFill>
            </a:endParaRPr>
          </a:p>
        </p:txBody>
      </p:sp>
      <p:sp>
        <p:nvSpPr>
          <p:cNvPr id="152" name="Google Shape;152;g2769a7b942b_1_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marL="0" indent="0" algn="ctr">
              <a:spcBef>
                <a:spcPts val="0"/>
              </a:spcBef>
              <a:buSzPts val="3680"/>
              <a:buNone/>
            </a:pPr>
            <a:r>
              <a:rPr lang="en-US" sz="2400" b="1">
                <a:solidFill>
                  <a:srgbClr val="0B5394"/>
                </a:solidFill>
              </a:rPr>
              <a:t>Spring 2023</a:t>
            </a:r>
            <a:endParaRPr b="1">
              <a:solidFill>
                <a:srgbClr val="0B5394"/>
              </a:solidFill>
            </a:endParaRPr>
          </a:p>
          <a:p>
            <a:pPr marL="0" indent="0" algn="ctr">
              <a:spcBef>
                <a:spcPts val="0"/>
              </a:spcBef>
              <a:buSzPts val="3680"/>
              <a:buNone/>
            </a:pPr>
            <a:r>
              <a:rPr lang="en-US" sz="2400" b="1">
                <a:solidFill>
                  <a:srgbClr val="0B5394"/>
                </a:solidFill>
              </a:rPr>
              <a:t>Faculty Development Day</a:t>
            </a:r>
            <a:endParaRPr b="1">
              <a:solidFill>
                <a:srgbClr val="0B5394"/>
              </a:solidFill>
            </a:endParaRPr>
          </a:p>
          <a:p>
            <a:pPr marL="0" indent="0" algn="ctr">
              <a:spcBef>
                <a:spcPts val="0"/>
              </a:spcBef>
              <a:buSzPts val="1380"/>
              <a:buNone/>
            </a:pPr>
            <a:endParaRPr sz="900" b="1">
              <a:solidFill>
                <a:srgbClr val="002060"/>
              </a:solidFill>
            </a:endParaRPr>
          </a:p>
          <a:p>
            <a:pPr marL="0" indent="0" algn="ctr">
              <a:spcBef>
                <a:spcPts val="0"/>
              </a:spcBef>
              <a:buSzPts val="4600"/>
              <a:buNone/>
            </a:pPr>
            <a:r>
              <a:rPr lang="en-US" sz="2700" b="1" i="1">
                <a:solidFill>
                  <a:schemeClr val="accent1"/>
                </a:solidFill>
              </a:rPr>
              <a:t>NEXT UP:</a:t>
            </a:r>
            <a:endParaRPr sz="2700" b="1" i="1">
              <a:solidFill>
                <a:schemeClr val="accent1"/>
              </a:solidFill>
            </a:endParaRPr>
          </a:p>
          <a:p>
            <a:pPr marL="0" indent="0" algn="ctr">
              <a:spcBef>
                <a:spcPts val="0"/>
              </a:spcBef>
              <a:buSzPts val="4600"/>
              <a:buNone/>
            </a:pPr>
            <a:r>
              <a:rPr lang="en-US" b="1" i="1">
                <a:solidFill>
                  <a:schemeClr val="accent1"/>
                </a:solidFill>
              </a:rPr>
              <a:t>Coffee, Cookies, &amp; Conversation (Faculty/Staff Dining Room)</a:t>
            </a:r>
            <a:endParaRPr b="1" i="1">
              <a:solidFill>
                <a:schemeClr val="accent1"/>
              </a:solidFill>
            </a:endParaRPr>
          </a:p>
          <a:p>
            <a:pPr marL="0" indent="0" algn="ctr">
              <a:spcBef>
                <a:spcPts val="0"/>
              </a:spcBef>
              <a:buSzPts val="4600"/>
              <a:buNone/>
            </a:pPr>
            <a:r>
              <a:rPr lang="en-US" b="1" i="1">
                <a:solidFill>
                  <a:schemeClr val="accent1"/>
                </a:solidFill>
              </a:rPr>
              <a:t>CUNY Brightspace Overview</a:t>
            </a:r>
            <a:endParaRPr b="1" i="1">
              <a:solidFill>
                <a:schemeClr val="accent1"/>
              </a:solidFill>
            </a:endParaRPr>
          </a:p>
          <a:p>
            <a:pPr marL="0" indent="0" algn="ctr">
              <a:spcBef>
                <a:spcPts val="0"/>
              </a:spcBef>
              <a:buSzPts val="4600"/>
              <a:buNone/>
            </a:pPr>
            <a:r>
              <a:rPr lang="en-US" b="1" i="1">
                <a:solidFill>
                  <a:schemeClr val="accent1"/>
                </a:solidFill>
              </a:rPr>
              <a:t>(Zoom: check your email)</a:t>
            </a:r>
            <a:endParaRPr b="1" i="1">
              <a:solidFill>
                <a:schemeClr val="accent1"/>
              </a:solidFill>
            </a:endParaRPr>
          </a:p>
          <a:p>
            <a:pPr marL="0" indent="0" algn="ctr">
              <a:spcBef>
                <a:spcPts val="0"/>
              </a:spcBef>
              <a:buSzPts val="4140"/>
              <a:buNone/>
            </a:pPr>
            <a:endParaRPr sz="1350" b="1">
              <a:solidFill>
                <a:srgbClr val="942093"/>
              </a:solidFill>
            </a:endParaRPr>
          </a:p>
          <a:p>
            <a:pPr marL="0" indent="0" algn="ctr">
              <a:spcBef>
                <a:spcPts val="0"/>
              </a:spcBef>
              <a:buSzPts val="2760"/>
              <a:buNone/>
            </a:pPr>
            <a:endParaRPr b="1">
              <a:solidFill>
                <a:srgbClr val="002060"/>
              </a:solidFill>
            </a:endParaRPr>
          </a:p>
        </p:txBody>
      </p:sp>
      <p:sp>
        <p:nvSpPr>
          <p:cNvPr id="153" name="Google Shape;153;g2769a7b942b_1_0"/>
          <p:cNvSpPr txBox="1">
            <a:spLocks noGrp="1"/>
          </p:cNvSpPr>
          <p:nvPr>
            <p:ph type="body" idx="2"/>
          </p:nvPr>
        </p:nvSpPr>
        <p:spPr>
          <a:xfrm>
            <a:off x="775607" y="2273298"/>
            <a:ext cx="3288375" cy="213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25000" lnSpcReduction="20000"/>
          </a:bodyPr>
          <a:lstStyle/>
          <a:p>
            <a:pPr marL="0" indent="0">
              <a:spcBef>
                <a:spcPts val="0"/>
              </a:spcBef>
              <a:buSzPct val="79454"/>
            </a:pPr>
            <a:r>
              <a:rPr lang="en-US" sz="4125" b="1" u="sng">
                <a:solidFill>
                  <a:srgbClr val="002060"/>
                </a:solidFill>
              </a:rPr>
              <a:t>Before You Leave Us:</a:t>
            </a:r>
            <a:endParaRPr sz="4125" b="1" u="sng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buSzPct val="109250"/>
            </a:pPr>
            <a:endParaRPr sz="3000" b="1" u="sng">
              <a:solidFill>
                <a:srgbClr val="002060"/>
              </a:solidFill>
            </a:endParaRPr>
          </a:p>
          <a:p>
            <a:pPr marL="214313" indent="-189962" algn="l">
              <a:spcBef>
                <a:spcPts val="699"/>
              </a:spcBef>
              <a:buClr>
                <a:srgbClr val="002060"/>
              </a:buClr>
              <a:buSzPct val="100000"/>
              <a:buChar char="•"/>
            </a:pPr>
            <a:r>
              <a:rPr lang="en-US" sz="4200" b="1">
                <a:solidFill>
                  <a:srgbClr val="002060"/>
                </a:solidFill>
              </a:rPr>
              <a:t>Post your screenshots, quotes, and insights to share on Twitter and Instagram: </a:t>
            </a:r>
            <a:endParaRPr sz="4200" b="1">
              <a:solidFill>
                <a:srgbClr val="002060"/>
              </a:solidFill>
            </a:endParaRPr>
          </a:p>
          <a:p>
            <a:pPr lvl="1">
              <a:spcBef>
                <a:spcPts val="699"/>
              </a:spcBef>
              <a:buClr>
                <a:srgbClr val="002060"/>
              </a:buClr>
              <a:buSzPct val="100000"/>
            </a:pPr>
            <a:r>
              <a:rPr lang="en-US" sz="4200" b="1">
                <a:solidFill>
                  <a:srgbClr val="002060"/>
                </a:solidFill>
              </a:rPr>
              <a:t>@JohnJayTLC  #JJC-FDD</a:t>
            </a:r>
            <a:endParaRPr sz="4200" b="1">
              <a:solidFill>
                <a:srgbClr val="002060"/>
              </a:solidFill>
            </a:endParaRPr>
          </a:p>
          <a:p>
            <a:pPr marL="214313" indent="-189962" algn="l">
              <a:spcBef>
                <a:spcPts val="699"/>
              </a:spcBef>
              <a:buSzPct val="100000"/>
              <a:buFont typeface="Arial"/>
              <a:buChar char="•"/>
            </a:pPr>
            <a:r>
              <a:rPr lang="en-US" sz="4200" b="1">
                <a:solidFill>
                  <a:srgbClr val="002060"/>
                </a:solidFill>
              </a:rPr>
              <a:t>Make notes of who you met and what you learned: keep track of what inspires you!</a:t>
            </a:r>
            <a:endParaRPr sz="4200" b="1">
              <a:solidFill>
                <a:srgbClr val="002060"/>
              </a:solidFill>
            </a:endParaRPr>
          </a:p>
          <a:p>
            <a:pPr marL="214313" indent="-189962" algn="l">
              <a:spcBef>
                <a:spcPts val="699"/>
              </a:spcBef>
              <a:buClr>
                <a:srgbClr val="002060"/>
              </a:buClr>
              <a:buSzPct val="100000"/>
              <a:buChar char="•"/>
            </a:pPr>
            <a:r>
              <a:rPr lang="en-US" sz="4200" b="1">
                <a:solidFill>
                  <a:srgbClr val="002060"/>
                </a:solidFill>
              </a:rPr>
              <a:t>Complete the FDD Feedback survey: we will email you a link</a:t>
            </a:r>
            <a:endParaRPr sz="4200" b="1">
              <a:solidFill>
                <a:srgbClr val="002060"/>
              </a:solidFill>
            </a:endParaRPr>
          </a:p>
          <a:p>
            <a:pPr marL="214313" indent="-189962" algn="l">
              <a:spcBef>
                <a:spcPts val="699"/>
              </a:spcBef>
              <a:buClr>
                <a:srgbClr val="002060"/>
              </a:buClr>
              <a:buSzPct val="100000"/>
              <a:buChar char="•"/>
            </a:pPr>
            <a:r>
              <a:rPr lang="en-US" sz="4200" b="1">
                <a:solidFill>
                  <a:srgbClr val="002060"/>
                </a:solidFill>
              </a:rPr>
              <a:t>Keep an eye on your faculty email for TLC announcements:)</a:t>
            </a:r>
            <a:endParaRPr sz="4200" b="1">
              <a:solidFill>
                <a:srgbClr val="002060"/>
              </a:solidFill>
            </a:endParaRPr>
          </a:p>
          <a:p>
            <a:pPr marL="214313" indent="-172688" algn="l">
              <a:lnSpc>
                <a:spcPct val="75000"/>
              </a:lnSpc>
              <a:spcBef>
                <a:spcPts val="699"/>
              </a:spcBef>
              <a:buSzPct val="115000"/>
            </a:pPr>
            <a:endParaRPr>
              <a:solidFill>
                <a:srgbClr val="002060"/>
              </a:solidFill>
            </a:endParaRPr>
          </a:p>
          <a:p>
            <a:pPr marL="214313" indent="-172688" algn="l">
              <a:spcBef>
                <a:spcPts val="564"/>
              </a:spcBef>
              <a:buSzPct val="115000"/>
            </a:pPr>
            <a:endParaRPr>
              <a:solidFill>
                <a:srgbClr val="002060"/>
              </a:solidFill>
            </a:endParaRPr>
          </a:p>
          <a:p>
            <a:pPr marL="0" indent="0">
              <a:spcBef>
                <a:spcPts val="564"/>
              </a:spcBef>
              <a:buSzPct val="115000"/>
            </a:pPr>
            <a:endParaRPr/>
          </a:p>
        </p:txBody>
      </p:sp>
      <p:pic>
        <p:nvPicPr>
          <p:cNvPr id="154" name="Google Shape;154;g2769a7b942b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6294" y="950233"/>
            <a:ext cx="736970" cy="66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2769a7b942b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6557" y="3741838"/>
            <a:ext cx="736970" cy="665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GET READY FOR THE </a:t>
            </a:r>
            <a:r>
              <a:rPr lang="en" sz="3200">
                <a:solidFill>
                  <a:schemeClr val="accent2"/>
                </a:solidFill>
              </a:rPr>
              <a:t>TEA </a:t>
            </a:r>
            <a:endParaRPr sz="3200">
              <a:solidFill>
                <a:schemeClr val="accent2"/>
              </a:solidFill>
            </a:endParaRPr>
          </a:p>
        </p:txBody>
      </p:sp>
      <p:sp>
        <p:nvSpPr>
          <p:cNvPr id="500" name="Google Shape;500;p18"/>
          <p:cNvSpPr txBox="1">
            <a:spLocks noGrp="1"/>
          </p:cNvSpPr>
          <p:nvPr>
            <p:ph type="body" idx="1"/>
          </p:nvPr>
        </p:nvSpPr>
        <p:spPr>
          <a:xfrm>
            <a:off x="1075850" y="1406493"/>
            <a:ext cx="6996600" cy="19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7472" indent="-347472">
              <a:buClr>
                <a:srgbClr val="0070C0"/>
              </a:buClr>
              <a:buFont typeface="+mj-lt"/>
              <a:buAutoNum type="arabicPeriod"/>
            </a:pPr>
            <a:r>
              <a:rPr lang="en-US" sz="2400" dirty="0"/>
              <a:t>Get to know First Year Programs and the Library!</a:t>
            </a:r>
          </a:p>
          <a:p>
            <a:pPr marL="347472" indent="-347472">
              <a:buClr>
                <a:srgbClr val="0070C0"/>
              </a:buClr>
              <a:buFont typeface="+mj-lt"/>
              <a:buAutoNum type="arabicPeriod"/>
            </a:pPr>
            <a:r>
              <a:rPr lang="en-US" sz="2400" dirty="0"/>
              <a:t>What does research say about Gen Z?</a:t>
            </a:r>
          </a:p>
          <a:p>
            <a:pPr marL="347472" indent="-347472">
              <a:buClr>
                <a:srgbClr val="0070C0"/>
              </a:buClr>
              <a:buFont typeface="+mj-lt"/>
              <a:buAutoNum type="arabicPeriod"/>
            </a:pPr>
            <a:r>
              <a:rPr lang="en-US" sz="2400" dirty="0"/>
              <a:t>What do we know about John Jay Gen </a:t>
            </a:r>
            <a:r>
              <a:rPr lang="en-US" sz="2400" dirty="0" err="1"/>
              <a:t>Zers</a:t>
            </a:r>
            <a:r>
              <a:rPr lang="en-US" sz="2400" dirty="0"/>
              <a:t>?</a:t>
            </a:r>
          </a:p>
          <a:p>
            <a:pPr marL="347472" lvl="0" indent="-347472" algn="l" rtl="0">
              <a:buClr>
                <a:srgbClr val="0070C0"/>
              </a:buClr>
              <a:buSzPts val="2000"/>
              <a:buFont typeface="+mj-lt"/>
              <a:buAutoNum type="arabicPeriod"/>
            </a:pPr>
            <a:r>
              <a:rPr lang="en-US" sz="2400" dirty="0"/>
              <a:t>How can we help Gen Z thrive in and outside of the classroom?</a:t>
            </a:r>
            <a:endParaRPr sz="2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4" name="Picture 3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42A7DAB1-2F2C-461D-AE23-883D71684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0BA95B2A-AB98-4ED9-9A57-434712020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6"/>
          <p:cNvSpPr txBox="1">
            <a:spLocks noGrp="1"/>
          </p:cNvSpPr>
          <p:nvPr>
            <p:ph type="ctrTitle"/>
          </p:nvPr>
        </p:nvSpPr>
        <p:spPr>
          <a:xfrm>
            <a:off x="807453" y="3031150"/>
            <a:ext cx="6716497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Get to know First Year Programs and the Library!</a:t>
            </a:r>
            <a:endParaRPr dirty="0"/>
          </a:p>
        </p:txBody>
      </p:sp>
      <p:sp>
        <p:nvSpPr>
          <p:cNvPr id="487" name="Google Shape;487;p16"/>
          <p:cNvSpPr txBox="1"/>
          <p:nvPr/>
        </p:nvSpPr>
        <p:spPr>
          <a:xfrm>
            <a:off x="7416725" y="3661925"/>
            <a:ext cx="1760400" cy="12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2000">
              <a:solidFill>
                <a:schemeClr val="accent2"/>
              </a:solidFill>
            </a:endParaRPr>
          </a:p>
        </p:txBody>
      </p:sp>
      <p:pic>
        <p:nvPicPr>
          <p:cNvPr id="4" name="Picture 3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D5F8BA84-03C9-26B5-2AFF-84BF799E5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54841FE2-1722-1704-E221-AAF3EC762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1073700" y="217030"/>
            <a:ext cx="6996600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accent2"/>
                </a:solidFill>
              </a:rPr>
              <a:t>FIRST YEAR PROGRAMS</a:t>
            </a:r>
            <a:endParaRPr sz="3200">
              <a:solidFill>
                <a:schemeClr val="accent2"/>
              </a:solidFill>
            </a:endParaRPr>
          </a:p>
        </p:txBody>
      </p:sp>
      <p:sp>
        <p:nvSpPr>
          <p:cNvPr id="500" name="Google Shape;500;p18"/>
          <p:cNvSpPr txBox="1">
            <a:spLocks noGrp="1"/>
          </p:cNvSpPr>
          <p:nvPr>
            <p:ph type="body" idx="1"/>
          </p:nvPr>
        </p:nvSpPr>
        <p:spPr>
          <a:xfrm>
            <a:off x="1075850" y="812935"/>
            <a:ext cx="6996600" cy="19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/>
            <a:r>
              <a:rPr lang="en-US" sz="2200" dirty="0"/>
              <a:t>Among the first at John Jay to welcome entering Gen </a:t>
            </a:r>
            <a:r>
              <a:rPr lang="en-US" sz="2200" dirty="0" err="1"/>
              <a:t>Zers</a:t>
            </a:r>
            <a:endParaRPr lang="en-US" sz="2200" dirty="0"/>
          </a:p>
          <a:p>
            <a:pPr marL="342900" indent="-342900"/>
            <a:r>
              <a:rPr lang="en-US" sz="2200" dirty="0"/>
              <a:t>Wrap-around programming from summer through first year</a:t>
            </a:r>
          </a:p>
          <a:p>
            <a:pPr marL="800100" lvl="2">
              <a:spcBef>
                <a:spcPts val="600"/>
              </a:spcBef>
              <a:buSzPts val="2000"/>
              <a:buFont typeface="Courier New" panose="02070309020205020404" pitchFamily="49" charset="0"/>
              <a:buChar char="o"/>
            </a:pPr>
            <a:r>
              <a:rPr lang="en-US" sz="2200" dirty="0"/>
              <a:t>Summer Bridge</a:t>
            </a:r>
          </a:p>
          <a:p>
            <a:pPr marL="800100" lvl="2">
              <a:spcBef>
                <a:spcPts val="600"/>
              </a:spcBef>
              <a:buSzPts val="2000"/>
              <a:buFont typeface="Courier New" panose="02070309020205020404" pitchFamily="49" charset="0"/>
              <a:buChar char="o"/>
            </a:pPr>
            <a:r>
              <a:rPr lang="en-US" sz="2200" dirty="0"/>
              <a:t>First Year Seminars</a:t>
            </a:r>
          </a:p>
          <a:p>
            <a:pPr marL="800100" lvl="2">
              <a:spcBef>
                <a:spcPts val="600"/>
              </a:spcBef>
              <a:buSzPts val="2000"/>
              <a:buFont typeface="Courier New" panose="02070309020205020404" pitchFamily="49" charset="0"/>
              <a:buChar char="o"/>
            </a:pPr>
            <a:r>
              <a:rPr lang="en-US" sz="2200" dirty="0"/>
              <a:t>First Year Showcase</a:t>
            </a:r>
          </a:p>
          <a:p>
            <a:pPr marL="800100" lvl="2">
              <a:spcBef>
                <a:spcPts val="600"/>
              </a:spcBef>
              <a:buSzPts val="2000"/>
              <a:buFont typeface="Courier New" panose="02070309020205020404" pitchFamily="49" charset="0"/>
              <a:buChar char="o"/>
            </a:pPr>
            <a:r>
              <a:rPr lang="en-US" sz="2200" dirty="0"/>
              <a:t>Academic skills development</a:t>
            </a:r>
          </a:p>
          <a:p>
            <a:pPr marL="800100" lvl="2">
              <a:spcBef>
                <a:spcPts val="600"/>
              </a:spcBef>
              <a:buSzPts val="2000"/>
              <a:buFont typeface="Courier New" panose="02070309020205020404" pitchFamily="49" charset="0"/>
              <a:buChar char="o"/>
            </a:pPr>
            <a:r>
              <a:rPr lang="en-US" sz="2200" dirty="0"/>
              <a:t>Justice and Exploration Events</a:t>
            </a:r>
          </a:p>
        </p:txBody>
      </p:sp>
      <p:pic>
        <p:nvPicPr>
          <p:cNvPr id="6" name="Picture 5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872720FD-170A-F95A-0EE1-DDBC6893C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4490FB5E-DB4B-E236-BF19-E573E9668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35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8"/>
          <p:cNvSpPr txBox="1">
            <a:spLocks noGrp="1"/>
          </p:cNvSpPr>
          <p:nvPr>
            <p:ph type="title"/>
          </p:nvPr>
        </p:nvSpPr>
        <p:spPr>
          <a:xfrm>
            <a:off x="1073700" y="217030"/>
            <a:ext cx="6996600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accent2"/>
                </a:solidFill>
              </a:rPr>
              <a:t>JOHN JAY LIBRARY</a:t>
            </a:r>
            <a:endParaRPr sz="3200">
              <a:solidFill>
                <a:schemeClr val="accent2"/>
              </a:solidFill>
            </a:endParaRPr>
          </a:p>
        </p:txBody>
      </p:sp>
      <p:sp>
        <p:nvSpPr>
          <p:cNvPr id="500" name="Google Shape;500;p18"/>
          <p:cNvSpPr txBox="1">
            <a:spLocks noGrp="1"/>
          </p:cNvSpPr>
          <p:nvPr>
            <p:ph type="body" idx="1"/>
          </p:nvPr>
        </p:nvSpPr>
        <p:spPr>
          <a:xfrm>
            <a:off x="1075850" y="812935"/>
            <a:ext cx="6987232" cy="32431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/>
            <a:r>
              <a:rPr lang="en-US" sz="2200" dirty="0"/>
              <a:t>For many new students, the Lloyd Sealy Library is their first library experience</a:t>
            </a:r>
          </a:p>
          <a:p>
            <a:pPr marL="342900" indent="-342900"/>
            <a:r>
              <a:rPr lang="en-US" sz="2200" dirty="0"/>
              <a:t>Library instruction in many 100-level courses (ENG 101 in particular)</a:t>
            </a:r>
          </a:p>
          <a:p>
            <a:pPr marL="342900" indent="-342900"/>
            <a:r>
              <a:rPr lang="en-US" sz="2200" dirty="0"/>
              <a:t>Physical and online resources</a:t>
            </a:r>
          </a:p>
          <a:p>
            <a:pPr marL="342900" indent="-342900"/>
            <a:r>
              <a:rPr lang="en-US" sz="2200" dirty="0"/>
              <a:t>In-person and virtual one-on-one research assistance</a:t>
            </a:r>
          </a:p>
          <a:p>
            <a:pPr marL="342900" indent="-342900"/>
            <a:r>
              <a:rPr lang="en-US" sz="2200" dirty="0"/>
              <a:t>Consistently over time, first-year students are frequent library visitors</a:t>
            </a:r>
          </a:p>
        </p:txBody>
      </p:sp>
      <p:pic>
        <p:nvPicPr>
          <p:cNvPr id="8" name="Picture 7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3E91665B-61A8-CE19-25AB-0E762DC94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F56F255F-0B75-B8C2-ECE9-CAD71534F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14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6"/>
          <p:cNvSpPr txBox="1">
            <a:spLocks noGrp="1"/>
          </p:cNvSpPr>
          <p:nvPr>
            <p:ph type="ctrTitle"/>
          </p:nvPr>
        </p:nvSpPr>
        <p:spPr>
          <a:xfrm>
            <a:off x="2309350" y="3031150"/>
            <a:ext cx="5214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does research say about Gen Z?</a:t>
            </a:r>
            <a:endParaRPr dirty="0"/>
          </a:p>
        </p:txBody>
      </p:sp>
      <p:sp>
        <p:nvSpPr>
          <p:cNvPr id="487" name="Google Shape;487;p16"/>
          <p:cNvSpPr txBox="1"/>
          <p:nvPr/>
        </p:nvSpPr>
        <p:spPr>
          <a:xfrm>
            <a:off x="7416725" y="3661925"/>
            <a:ext cx="1760400" cy="12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chemeClr val="accent2"/>
                </a:solidFill>
                <a:latin typeface="Oswald"/>
                <a:sym typeface="Oswald"/>
              </a:rPr>
              <a:t>2</a:t>
            </a:r>
            <a:endParaRPr sz="12000">
              <a:solidFill>
                <a:schemeClr val="accent2"/>
              </a:solidFill>
            </a:endParaRPr>
          </a:p>
        </p:txBody>
      </p:sp>
      <p:pic>
        <p:nvPicPr>
          <p:cNvPr id="6" name="Picture 5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7C79D359-C176-A23A-0A15-6E704362E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E93C1C3F-0409-3DEC-F0BB-67E380A53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  <p:pic>
        <p:nvPicPr>
          <p:cNvPr id="8" name="Google Shape;542;p22">
            <a:extLst>
              <a:ext uri="{FF2B5EF4-FFF2-40B4-BE49-F238E27FC236}">
                <a16:creationId xmlns:a16="http://schemas.microsoft.com/office/drawing/2014/main" id="{1BFFD6D3-36B1-6FA4-FA39-508C76FEFB06}"/>
              </a:ext>
            </a:extLst>
          </p:cNvPr>
          <p:cNvPicPr preferRelativeResize="0"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9133" t="21026" r="29313" b="2558"/>
          <a:stretch/>
        </p:blipFill>
        <p:spPr>
          <a:xfrm>
            <a:off x="442280" y="417046"/>
            <a:ext cx="2910314" cy="2875911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141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5"/>
          <p:cNvSpPr txBox="1">
            <a:spLocks noGrp="1"/>
          </p:cNvSpPr>
          <p:nvPr>
            <p:ph type="title"/>
          </p:nvPr>
        </p:nvSpPr>
        <p:spPr>
          <a:xfrm>
            <a:off x="1047750" y="634125"/>
            <a:ext cx="6996600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GENERATIONS BY </a:t>
            </a:r>
            <a:r>
              <a:rPr lang="en" sz="3200" dirty="0">
                <a:solidFill>
                  <a:schemeClr val="accent2"/>
                </a:solidFill>
              </a:rPr>
              <a:t>BIRTH YEAR</a:t>
            </a:r>
            <a:endParaRPr sz="3200" dirty="0">
              <a:solidFill>
                <a:schemeClr val="accent2"/>
              </a:solidFill>
            </a:endParaRPr>
          </a:p>
        </p:txBody>
      </p:sp>
      <p:graphicFrame>
        <p:nvGraphicFramePr>
          <p:cNvPr id="579" name="Google Shape;579;p25"/>
          <p:cNvGraphicFramePr/>
          <p:nvPr>
            <p:extLst>
              <p:ext uri="{D42A27DB-BD31-4B8C-83A1-F6EECF244321}">
                <p14:modId xmlns:p14="http://schemas.microsoft.com/office/powerpoint/2010/main" val="1071964884"/>
              </p:ext>
            </p:extLst>
          </p:nvPr>
        </p:nvGraphicFramePr>
        <p:xfrm>
          <a:off x="2138947" y="1420102"/>
          <a:ext cx="4866106" cy="2651700"/>
        </p:xfrm>
        <a:graphic>
          <a:graphicData uri="http://schemas.openxmlformats.org/drawingml/2006/table">
            <a:tbl>
              <a:tblPr>
                <a:noFill/>
                <a:tableStyleId>{891A1956-3D7E-41C0-9DF7-105A978C6925}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7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5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FFFFFF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68575" marB="68575" anchor="ctr">
                    <a:lnL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rgbClr val="FFFFFF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Birth Years</a:t>
                      </a:r>
                      <a:endParaRPr sz="2000" b="1">
                        <a:solidFill>
                          <a:srgbClr val="FFFFFF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68575" marB="68575" anchor="ctr">
                    <a:lnL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52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rgbClr val="3C78D8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Silents</a:t>
                      </a:r>
                      <a:endParaRPr sz="2000" b="1">
                        <a:solidFill>
                          <a:srgbClr val="3C78D8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68575" marB="68575" anchor="ctr">
                    <a:lnL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28324A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1925-1945</a:t>
                      </a:r>
                      <a:endParaRPr sz="2000">
                        <a:solidFill>
                          <a:srgbClr val="28324A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68575" marB="68575" anchor="ctr">
                    <a:lnL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52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rgbClr val="3C78D8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Boomers</a:t>
                      </a:r>
                      <a:endParaRPr sz="2000" b="1">
                        <a:solidFill>
                          <a:srgbClr val="3C78D8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68575" marB="68575" anchor="ctr">
                    <a:lnL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28324A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1946-1964</a:t>
                      </a:r>
                      <a:endParaRPr sz="2000">
                        <a:solidFill>
                          <a:srgbClr val="28324A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68575" marB="68575" anchor="ctr">
                    <a:lnL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52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rgbClr val="3C78D8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Gen X</a:t>
                      </a:r>
                      <a:endParaRPr sz="2000" b="1">
                        <a:solidFill>
                          <a:srgbClr val="3C78D8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68575" marB="68575" anchor="ctr">
                    <a:lnL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rgbClr val="28324A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1965-1979</a:t>
                      </a:r>
                      <a:endParaRPr sz="2000">
                        <a:solidFill>
                          <a:srgbClr val="28324A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68575" marB="68575" anchor="ctr">
                    <a:lnL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52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3C78D8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Millennials</a:t>
                      </a:r>
                      <a:endParaRPr sz="2000" b="1">
                        <a:solidFill>
                          <a:srgbClr val="3C78D8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68575" marB="68575" anchor="ctr">
                    <a:lnL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28324A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1980-1994</a:t>
                      </a:r>
                      <a:endParaRPr sz="2000">
                        <a:solidFill>
                          <a:srgbClr val="28324A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68575" marB="68575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accent2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7664479"/>
                  </a:ext>
                </a:extLst>
              </a:tr>
              <a:tr h="43352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>
                          <a:solidFill>
                            <a:srgbClr val="3C78D8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Gen Z</a:t>
                      </a:r>
                      <a:endParaRPr sz="2000" b="1">
                        <a:solidFill>
                          <a:srgbClr val="3C78D8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68575" marB="68575" anchor="ctr">
                    <a:lnL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>
                          <a:solidFill>
                            <a:srgbClr val="28324A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1995-2012</a:t>
                      </a:r>
                      <a:endParaRPr sz="2000">
                        <a:solidFill>
                          <a:srgbClr val="28324A"/>
                        </a:solidFill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1425" marR="91425" marT="68575" marB="68575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035175"/>
                  </a:ext>
                </a:extLst>
              </a:tr>
            </a:tbl>
          </a:graphicData>
        </a:graphic>
      </p:graphicFrame>
      <p:pic>
        <p:nvPicPr>
          <p:cNvPr id="2" name="Picture 1" descr="A blue owl with yellow glasses and a cap&#10;&#10;Description automatically generated">
            <a:extLst>
              <a:ext uri="{FF2B5EF4-FFF2-40B4-BE49-F238E27FC236}">
                <a16:creationId xmlns:a16="http://schemas.microsoft.com/office/drawing/2014/main" id="{3DC77813-59CB-E5A9-089F-3C432D30C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0" y="4700361"/>
            <a:ext cx="705535" cy="407118"/>
          </a:xfrm>
          <a:prstGeom prst="rect">
            <a:avLst/>
          </a:prstGeom>
        </p:spPr>
      </p:pic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C8FEE7B2-C786-5E39-153F-769C49EC9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11" y="4767798"/>
            <a:ext cx="328169" cy="3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50675"/>
      </p:ext>
    </p:extLst>
  </p:cSld>
  <p:clrMapOvr>
    <a:masterClrMapping/>
  </p:clrMapOvr>
</p:sld>
</file>

<file path=ppt/theme/theme1.xml><?xml version="1.0" encoding="utf-8"?>
<a:theme xmlns:a="http://schemas.openxmlformats.org/drawingml/2006/main" name="Quince template">
  <a:themeElements>
    <a:clrScheme name="Custom 347">
      <a:dk1>
        <a:srgbClr val="28324A"/>
      </a:dk1>
      <a:lt1>
        <a:srgbClr val="FFFFFF"/>
      </a:lt1>
      <a:dk2>
        <a:srgbClr val="707685"/>
      </a:dk2>
      <a:lt2>
        <a:srgbClr val="E5E5E5"/>
      </a:lt2>
      <a:accent1>
        <a:srgbClr val="00CEF6"/>
      </a:accent1>
      <a:accent2>
        <a:srgbClr val="3C78D8"/>
      </a:accent2>
      <a:accent3>
        <a:srgbClr val="00A7C8"/>
      </a:accent3>
      <a:accent4>
        <a:srgbClr val="8EC400"/>
      </a:accent4>
      <a:accent5>
        <a:srgbClr val="AFF000"/>
      </a:accent5>
      <a:accent6>
        <a:srgbClr val="7F7F7F"/>
      </a:accent6>
      <a:hlink>
        <a:srgbClr val="28324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CCE34C64A01348BAD76CEE016BF2AE" ma:contentTypeVersion="18" ma:contentTypeDescription="Create a new document." ma:contentTypeScope="" ma:versionID="dc6e74de3d18927cd9b443e07c8241b3">
  <xsd:schema xmlns:xsd="http://www.w3.org/2001/XMLSchema" xmlns:xs="http://www.w3.org/2001/XMLSchema" xmlns:p="http://schemas.microsoft.com/office/2006/metadata/properties" xmlns:ns1="http://schemas.microsoft.com/sharepoint/v3" xmlns:ns3="b6a9bc38-6566-4074-849c-d6b53e99ca29" xmlns:ns4="dd7802d7-5d07-4d53-b14d-1df1c2feaae1" targetNamespace="http://schemas.microsoft.com/office/2006/metadata/properties" ma:root="true" ma:fieldsID="ec50af0918a2a654af424f6a0ea1b45b" ns1:_="" ns3:_="" ns4:_="">
    <xsd:import namespace="http://schemas.microsoft.com/sharepoint/v3"/>
    <xsd:import namespace="b6a9bc38-6566-4074-849c-d6b53e99ca29"/>
    <xsd:import namespace="dd7802d7-5d07-4d53-b14d-1df1c2feaae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1:_ip_UnifiedCompliancePolicyProperties" minOccurs="0"/>
                <xsd:element ref="ns1:_ip_UnifiedCompliancePolicyUIActio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_activity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a9bc38-6566-4074-849c-d6b53e99ca2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802d7-5d07-4d53-b14d-1df1c2feaa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dd7802d7-5d07-4d53-b14d-1df1c2feaae1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07602A-DAC9-40F0-A131-4E8E94A27E3F}">
  <ds:schemaRefs>
    <ds:schemaRef ds:uri="b6a9bc38-6566-4074-849c-d6b53e99ca29"/>
    <ds:schemaRef ds:uri="dd7802d7-5d07-4d53-b14d-1df1c2feaae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588B5CB-BAB6-488A-A89F-6966F28B1487}">
  <ds:schemaRefs>
    <ds:schemaRef ds:uri="dd7802d7-5d07-4d53-b14d-1df1c2feaae1"/>
    <ds:schemaRef ds:uri="http://schemas.microsoft.com/office/infopath/2007/PartnerControls"/>
    <ds:schemaRef ds:uri="http://schemas.microsoft.com/sharepoint/v3"/>
    <ds:schemaRef ds:uri="http://purl.org/dc/terms/"/>
    <ds:schemaRef ds:uri="b6a9bc38-6566-4074-849c-d6b53e99ca29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8B5EF24-335B-4790-A93A-BB8EBB3EEA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1439</Words>
  <Application>Microsoft Office PowerPoint</Application>
  <PresentationFormat>On-screen Show (16:9)</PresentationFormat>
  <Paragraphs>201</Paragraphs>
  <Slides>36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Quince template</vt:lpstr>
      <vt:lpstr>Get the Tea on Gen Z: Who They Are, What They Know, and What they Need</vt:lpstr>
      <vt:lpstr>HELLO!</vt:lpstr>
      <vt:lpstr>PowerPoint Presentation</vt:lpstr>
      <vt:lpstr>GET READY FOR THE TEA </vt:lpstr>
      <vt:lpstr>Get to know First Year Programs and the Library!</vt:lpstr>
      <vt:lpstr>FIRST YEAR PROGRAMS</vt:lpstr>
      <vt:lpstr>JOHN JAY LIBRARY</vt:lpstr>
      <vt:lpstr>What does research say about Gen Z?</vt:lpstr>
      <vt:lpstr>GENERATIONS BY BIRTH YEAR</vt:lpstr>
      <vt:lpstr>GEN Z RESEARCH</vt:lpstr>
      <vt:lpstr>What do we know about incoming John Jay Gen Zers?</vt:lpstr>
      <vt:lpstr>2023 ENTERING FIRST YEAR STUDENT SNAPSHOT</vt:lpstr>
      <vt:lpstr>PowerPoint Presentation</vt:lpstr>
      <vt:lpstr>“ABOUT HOW MANY HOURS DO YOU EXPECT TO SPEND PREPARING FOR CLASS EACH WEEK?” (select one)</vt:lpstr>
      <vt:lpstr>“ABOUT HOW MANY HOURS DO YOU EXPECT TO SPEND PREPARING FOR CLASS EACH WEEK?” (select one)</vt:lpstr>
      <vt:lpstr>“ABOUT HOW MANY HOURS DO YOU EXPECT TO SPEND WORKING FOR PAY EACH WEEK?” (select one)</vt:lpstr>
      <vt:lpstr>“ABOUT HOW MANY HOURS DO YOU EXPECT TO SPEND WORKING FOR PAY EACH WEEK?” (select one)</vt:lpstr>
      <vt:lpstr>“WHICH OF THE FOLLOWING DO YOU EXPECT TO BE THE MOST DIFFICULT?” (select one)</vt:lpstr>
      <vt:lpstr>“WHICH OF THE FOLLOWING DO YOU EXPECT TO BE THE MOST DIFFICULT?” (select one)</vt:lpstr>
      <vt:lpstr>“IF YOU ENCOUNTER DIFFICULTIES, WHO ARE YOU LIKELY TO REACH OUT TO?” (all that apply)</vt:lpstr>
      <vt:lpstr>“IF YOU ENCOUNTER DIFFICULTIES, WHO ARE YOU LIKELY TO REACH OUT TO?” (all that apply)</vt:lpstr>
      <vt:lpstr>“WHERE DO YOU PLAN TO DO MOST OF YOUR ASSIGNMENTS?” (select one)</vt:lpstr>
      <vt:lpstr>“WHERE DO YOU PLAN TO DO MOST OF YOUR ASSIGNMENTS?” (select one)</vt:lpstr>
      <vt:lpstr>“HOW WOULD YOU PREFER TO DO YOUR CLASS READINGS IN ORDER TO REMEMBER?” (select multiple)</vt:lpstr>
      <vt:lpstr>“HOW WOULD YOU PREFER TO DO YOUR CLASS READINGS IN ORDER TO REMEMBER?” (select multiple)</vt:lpstr>
      <vt:lpstr>“ARE YOU THE FIRST IN YOUR FAMILY TO ATTEND COLLEGE?” (select one)</vt:lpstr>
      <vt:lpstr>“ARE YOU THE FIRST IN YOUR FAMILY TO ATTEND COLLEGE?” (select one)</vt:lpstr>
      <vt:lpstr>“WHICH OF THE FOLLOWING DO YOU FEEL READY TO PERFORM?” (select multiple)</vt:lpstr>
      <vt:lpstr>“WHICH OF THE FOLLOWING DO YOU FEEL READY TO PERFORM?” (select multiple)</vt:lpstr>
      <vt:lpstr>“HOW LONG IS YOUR COMMUTE TO CAMPUS?”  (select one)</vt:lpstr>
      <vt:lpstr>“HOW LONG IS YOUR COMMUTE TO CAMPUS?” (select one)</vt:lpstr>
      <vt:lpstr>How can we help John Jay Gen Zers thrive in and outside of the classroom?</vt:lpstr>
      <vt:lpstr>WHAT ARE YOUR OBSERVATIONS OF GEN ZERS?</vt:lpstr>
      <vt:lpstr>REFERENCES</vt:lpstr>
      <vt:lpstr>THANKS!</vt:lpstr>
      <vt:lpstr>THANKS FOR JOINING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the Tea on Gen Z: Who They Are, What They Know, and What they Need</dc:title>
  <dc:creator>Nancy Yang</dc:creator>
  <cp:lastModifiedBy>Nancy Yang</cp:lastModifiedBy>
  <cp:revision>27</cp:revision>
  <dcterms:modified xsi:type="dcterms:W3CDTF">2023-08-24T11:40:20Z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0x01010041CCE34C64A01348BAD76CEE016BF2AE</vt:lpwstr>
  </property>
</Properties>
</file>